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800" r:id="rId2"/>
  </p:sldMasterIdLst>
  <p:notesMasterIdLst>
    <p:notesMasterId r:id="rId13"/>
  </p:notesMasterIdLst>
  <p:sldIdLst>
    <p:sldId id="256" r:id="rId3"/>
    <p:sldId id="287" r:id="rId4"/>
    <p:sldId id="288" r:id="rId5"/>
    <p:sldId id="289" r:id="rId6"/>
    <p:sldId id="290" r:id="rId7"/>
    <p:sldId id="291" r:id="rId8"/>
    <p:sldId id="292" r:id="rId9"/>
    <p:sldId id="293" r:id="rId10"/>
    <p:sldId id="294" r:id="rId11"/>
    <p:sldId id="29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7F"/>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17" autoAdjust="0"/>
  </p:normalViewPr>
  <p:slideViewPr>
    <p:cSldViewPr snapToGrid="0">
      <p:cViewPr varScale="1">
        <p:scale>
          <a:sx n="65" d="100"/>
          <a:sy n="65"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03ED2-9371-4A0D-AD1A-EDEB828113A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9C583FC-0C20-4C38-AFF0-57388FC1B496}">
      <dgm:prSet phldrT="[Text]"/>
      <dgm:spPr>
        <a:solidFill>
          <a:srgbClr val="7352AE"/>
        </a:solidFill>
      </dgm:spPr>
      <dgm:t>
        <a:bodyPr/>
        <a:lstStyle/>
        <a:p>
          <a:r>
            <a:rPr lang="en-US" sz="2200" b="1" dirty="0"/>
            <a:t>Supreme Level Leadership</a:t>
          </a:r>
        </a:p>
      </dgm:t>
    </dgm:pt>
    <dgm:pt modelId="{709BB224-8428-489B-928F-A68175733714}" type="parTrans" cxnId="{78448FF1-5F95-42A0-9764-2A5D038AE16B}">
      <dgm:prSet/>
      <dgm:spPr/>
      <dgm:t>
        <a:bodyPr/>
        <a:lstStyle/>
        <a:p>
          <a:endParaRPr lang="en-US"/>
        </a:p>
      </dgm:t>
    </dgm:pt>
    <dgm:pt modelId="{5ED01C44-307F-414D-A870-47CC8E5EA2B7}" type="sibTrans" cxnId="{78448FF1-5F95-42A0-9764-2A5D038AE16B}">
      <dgm:prSet/>
      <dgm:spPr/>
      <dgm:t>
        <a:bodyPr/>
        <a:lstStyle/>
        <a:p>
          <a:endParaRPr lang="en-US"/>
        </a:p>
      </dgm:t>
    </dgm:pt>
    <dgm:pt modelId="{9E3D8B72-61CD-473D-8BAD-942A291100F2}">
      <dgm:prSet phldrT="[Text]" custT="1"/>
      <dgm:spPr>
        <a:solidFill>
          <a:srgbClr val="7352AE"/>
        </a:solidFill>
      </dgm:spPr>
      <dgm:t>
        <a:bodyPr/>
        <a:lstStyle/>
        <a:p>
          <a:r>
            <a:rPr lang="en-US" sz="1900" dirty="0"/>
            <a:t>Supreme Bethel Honored Queen</a:t>
          </a:r>
        </a:p>
      </dgm:t>
    </dgm:pt>
    <dgm:pt modelId="{557F0C7C-0B3B-4E9E-AAEB-C6CC030C9179}" type="parTrans" cxnId="{9DF5484E-7FC9-4FB9-8833-816F33A9790A}">
      <dgm:prSet/>
      <dgm:spPr/>
      <dgm:t>
        <a:bodyPr/>
        <a:lstStyle/>
        <a:p>
          <a:endParaRPr lang="en-US"/>
        </a:p>
      </dgm:t>
    </dgm:pt>
    <dgm:pt modelId="{907247AD-71E4-41A3-AAD8-21772A970261}" type="sibTrans" cxnId="{9DF5484E-7FC9-4FB9-8833-816F33A9790A}">
      <dgm:prSet/>
      <dgm:spPr/>
      <dgm:t>
        <a:bodyPr/>
        <a:lstStyle/>
        <a:p>
          <a:endParaRPr lang="en-US"/>
        </a:p>
      </dgm:t>
    </dgm:pt>
    <dgm:pt modelId="{CBA37C56-AA79-475E-99BF-CF7796944B59}">
      <dgm:prSet phldrT="[Text]" custT="1"/>
      <dgm:spPr>
        <a:solidFill>
          <a:srgbClr val="7352AE"/>
        </a:solidFill>
      </dgm:spPr>
      <dgm:t>
        <a:bodyPr/>
        <a:lstStyle/>
        <a:p>
          <a:r>
            <a:rPr lang="en-US" sz="1900" dirty="0"/>
            <a:t>Supreme Guardian and Associate Supreme Guardian</a:t>
          </a:r>
        </a:p>
      </dgm:t>
    </dgm:pt>
    <dgm:pt modelId="{464A9906-0D92-4F2B-8B19-7032FE7D7FDD}" type="parTrans" cxnId="{C06F14A5-CB6A-4260-87C9-DC8683633FBE}">
      <dgm:prSet/>
      <dgm:spPr/>
      <dgm:t>
        <a:bodyPr/>
        <a:lstStyle/>
        <a:p>
          <a:endParaRPr lang="en-US"/>
        </a:p>
      </dgm:t>
    </dgm:pt>
    <dgm:pt modelId="{22E7BDE1-3A58-4B80-864A-F966EA88D252}" type="sibTrans" cxnId="{C06F14A5-CB6A-4260-87C9-DC8683633FBE}">
      <dgm:prSet/>
      <dgm:spPr/>
      <dgm:t>
        <a:bodyPr/>
        <a:lstStyle/>
        <a:p>
          <a:endParaRPr lang="en-US"/>
        </a:p>
      </dgm:t>
    </dgm:pt>
    <dgm:pt modelId="{793DAC73-E323-4FA6-862D-343CC257EAA7}">
      <dgm:prSet phldrT="[Text]"/>
      <dgm:spPr>
        <a:solidFill>
          <a:srgbClr val="7030A0"/>
        </a:solidFill>
      </dgm:spPr>
      <dgm:t>
        <a:bodyPr/>
        <a:lstStyle/>
        <a:p>
          <a:r>
            <a:rPr lang="en-US" sz="2200" b="1" dirty="0"/>
            <a:t>Grand/Jurisdictional Level Leadership</a:t>
          </a:r>
        </a:p>
      </dgm:t>
    </dgm:pt>
    <dgm:pt modelId="{EA9D83D3-CFC9-4F45-9CD7-15A088D7ACD9}" type="parTrans" cxnId="{FD90C642-3E59-4AEB-A9B8-CB7C9472B2EB}">
      <dgm:prSet/>
      <dgm:spPr/>
      <dgm:t>
        <a:bodyPr/>
        <a:lstStyle/>
        <a:p>
          <a:endParaRPr lang="en-US"/>
        </a:p>
      </dgm:t>
    </dgm:pt>
    <dgm:pt modelId="{9FF04D88-88D8-447A-B892-C99C0ABEE987}" type="sibTrans" cxnId="{FD90C642-3E59-4AEB-A9B8-CB7C9472B2EB}">
      <dgm:prSet/>
      <dgm:spPr/>
      <dgm:t>
        <a:bodyPr/>
        <a:lstStyle/>
        <a:p>
          <a:endParaRPr lang="en-US"/>
        </a:p>
      </dgm:t>
    </dgm:pt>
    <dgm:pt modelId="{8B7C748A-B297-4441-B56B-145A05C2797D}">
      <dgm:prSet phldrT="[Text]" custT="1"/>
      <dgm:spPr>
        <a:solidFill>
          <a:srgbClr val="7030A0"/>
        </a:solidFill>
      </dgm:spPr>
      <dgm:t>
        <a:bodyPr/>
        <a:lstStyle/>
        <a:p>
          <a:r>
            <a:rPr lang="en-US" sz="1900" dirty="0"/>
            <a:t>Grand Bethel Honored Queen</a:t>
          </a:r>
        </a:p>
      </dgm:t>
    </dgm:pt>
    <dgm:pt modelId="{D40E0E68-0AD9-4E4C-A46F-5CE8FA1F60C2}" type="parTrans" cxnId="{D0316122-572B-43C9-B3E0-1B15E751F0A8}">
      <dgm:prSet/>
      <dgm:spPr/>
      <dgm:t>
        <a:bodyPr/>
        <a:lstStyle/>
        <a:p>
          <a:endParaRPr lang="en-US"/>
        </a:p>
      </dgm:t>
    </dgm:pt>
    <dgm:pt modelId="{200AE0CF-357C-486B-80D1-4451E88518ED}" type="sibTrans" cxnId="{D0316122-572B-43C9-B3E0-1B15E751F0A8}">
      <dgm:prSet/>
      <dgm:spPr/>
      <dgm:t>
        <a:bodyPr/>
        <a:lstStyle/>
        <a:p>
          <a:endParaRPr lang="en-US"/>
        </a:p>
      </dgm:t>
    </dgm:pt>
    <dgm:pt modelId="{E9AD1F1D-3ECA-4CC6-A90A-5D552327CB84}">
      <dgm:prSet phldrT="[Text]"/>
      <dgm:spPr>
        <a:solidFill>
          <a:srgbClr val="8923DD"/>
        </a:solidFill>
      </dgm:spPr>
      <dgm:t>
        <a:bodyPr/>
        <a:lstStyle/>
        <a:p>
          <a:r>
            <a:rPr lang="en-US" sz="2600" dirty="0"/>
            <a:t>Bethel Level Leadership </a:t>
          </a:r>
        </a:p>
      </dgm:t>
    </dgm:pt>
    <dgm:pt modelId="{95AA3D45-3563-4A83-B092-3F35B399DDBE}" type="parTrans" cxnId="{9284A3A9-687E-4A1E-A42A-127C9EB543D0}">
      <dgm:prSet/>
      <dgm:spPr/>
      <dgm:t>
        <a:bodyPr/>
        <a:lstStyle/>
        <a:p>
          <a:endParaRPr lang="en-US"/>
        </a:p>
      </dgm:t>
    </dgm:pt>
    <dgm:pt modelId="{2D216252-43C9-4C50-84DE-C76DA2F4F986}" type="sibTrans" cxnId="{9284A3A9-687E-4A1E-A42A-127C9EB543D0}">
      <dgm:prSet/>
      <dgm:spPr/>
      <dgm:t>
        <a:bodyPr/>
        <a:lstStyle/>
        <a:p>
          <a:endParaRPr lang="en-US"/>
        </a:p>
      </dgm:t>
    </dgm:pt>
    <dgm:pt modelId="{D7C08E76-6199-4C3A-9E5A-AF11839B0FF4}">
      <dgm:prSet phldrT="[Text]" custT="1"/>
      <dgm:spPr>
        <a:solidFill>
          <a:srgbClr val="8923DD"/>
        </a:solidFill>
      </dgm:spPr>
      <dgm:t>
        <a:bodyPr/>
        <a:lstStyle/>
        <a:p>
          <a:r>
            <a:rPr lang="en-US" sz="1900" dirty="0"/>
            <a:t>Honored Queen</a:t>
          </a:r>
        </a:p>
      </dgm:t>
    </dgm:pt>
    <dgm:pt modelId="{1E331B52-BFF3-42E4-B45A-36431EE2454C}" type="parTrans" cxnId="{1812B0B9-801C-4A30-B99D-929CF810FC06}">
      <dgm:prSet/>
      <dgm:spPr/>
      <dgm:t>
        <a:bodyPr/>
        <a:lstStyle/>
        <a:p>
          <a:endParaRPr lang="en-US"/>
        </a:p>
      </dgm:t>
    </dgm:pt>
    <dgm:pt modelId="{7C656B15-4E38-43C5-8DD2-3DDCB3D3C1B3}" type="sibTrans" cxnId="{1812B0B9-801C-4A30-B99D-929CF810FC06}">
      <dgm:prSet/>
      <dgm:spPr/>
      <dgm:t>
        <a:bodyPr/>
        <a:lstStyle/>
        <a:p>
          <a:endParaRPr lang="en-US"/>
        </a:p>
      </dgm:t>
    </dgm:pt>
    <dgm:pt modelId="{55C8A31A-8317-448C-9D55-3EA10D09CBCC}">
      <dgm:prSet phldrT="[Text]" custT="1"/>
      <dgm:spPr>
        <a:solidFill>
          <a:srgbClr val="7352AE"/>
        </a:solidFill>
      </dgm:spPr>
      <dgm:t>
        <a:bodyPr/>
        <a:lstStyle/>
        <a:p>
          <a:r>
            <a:rPr lang="en-US" sz="1900" dirty="0"/>
            <a:t>Miss International Job’s Daughter</a:t>
          </a:r>
        </a:p>
      </dgm:t>
    </dgm:pt>
    <dgm:pt modelId="{AD209BA1-170F-477F-82E7-7AE071D2A707}" type="parTrans" cxnId="{856F9C77-F953-4BA9-AAC7-DCC16728226C}">
      <dgm:prSet/>
      <dgm:spPr/>
      <dgm:t>
        <a:bodyPr/>
        <a:lstStyle/>
        <a:p>
          <a:endParaRPr lang="en-US"/>
        </a:p>
      </dgm:t>
    </dgm:pt>
    <dgm:pt modelId="{04B14021-AB61-4D9D-B5D2-A2A657D79765}" type="sibTrans" cxnId="{856F9C77-F953-4BA9-AAC7-DCC16728226C}">
      <dgm:prSet/>
      <dgm:spPr/>
      <dgm:t>
        <a:bodyPr/>
        <a:lstStyle/>
        <a:p>
          <a:endParaRPr lang="en-US"/>
        </a:p>
      </dgm:t>
    </dgm:pt>
    <dgm:pt modelId="{0647DF80-F449-4C8B-9209-47DA1518CF0B}">
      <dgm:prSet phldrT="[Text]" custT="1"/>
      <dgm:spPr>
        <a:solidFill>
          <a:srgbClr val="7352AE"/>
        </a:solidFill>
      </dgm:spPr>
      <dgm:t>
        <a:bodyPr/>
        <a:lstStyle/>
        <a:p>
          <a:r>
            <a:rPr lang="en-US" sz="1900" dirty="0"/>
            <a:t>Executive Manager and the Board of Trustees</a:t>
          </a:r>
        </a:p>
      </dgm:t>
    </dgm:pt>
    <dgm:pt modelId="{64A61B95-FB17-4D8B-BD57-8107E2FE87DA}" type="parTrans" cxnId="{93E7424D-2590-4E5A-879C-0DC2F7C1B15E}">
      <dgm:prSet/>
      <dgm:spPr/>
      <dgm:t>
        <a:bodyPr/>
        <a:lstStyle/>
        <a:p>
          <a:endParaRPr lang="en-US"/>
        </a:p>
      </dgm:t>
    </dgm:pt>
    <dgm:pt modelId="{CD61CE3B-7777-4F59-B28F-049714530CCC}" type="sibTrans" cxnId="{93E7424D-2590-4E5A-879C-0DC2F7C1B15E}">
      <dgm:prSet/>
      <dgm:spPr/>
      <dgm:t>
        <a:bodyPr/>
        <a:lstStyle/>
        <a:p>
          <a:endParaRPr lang="en-US"/>
        </a:p>
      </dgm:t>
    </dgm:pt>
    <dgm:pt modelId="{8FFA8026-04B6-448F-B57D-7D1A981C1A90}">
      <dgm:prSet phldrT="[Text]" custT="1"/>
      <dgm:spPr>
        <a:solidFill>
          <a:srgbClr val="7030A0"/>
        </a:solidFill>
      </dgm:spPr>
      <dgm:t>
        <a:bodyPr/>
        <a:lstStyle/>
        <a:p>
          <a:r>
            <a:rPr lang="en-US" sz="1900" dirty="0"/>
            <a:t>Miss Job’s Daughter</a:t>
          </a:r>
        </a:p>
      </dgm:t>
    </dgm:pt>
    <dgm:pt modelId="{66308FE5-6806-4FA5-8D97-633C1E42FF47}" type="parTrans" cxnId="{F18D9E4A-9737-43C0-8E88-28809987DE1F}">
      <dgm:prSet/>
      <dgm:spPr/>
      <dgm:t>
        <a:bodyPr/>
        <a:lstStyle/>
        <a:p>
          <a:endParaRPr lang="en-US"/>
        </a:p>
      </dgm:t>
    </dgm:pt>
    <dgm:pt modelId="{364AA1E1-F418-4F56-966F-8AB10AD903B5}" type="sibTrans" cxnId="{F18D9E4A-9737-43C0-8E88-28809987DE1F}">
      <dgm:prSet/>
      <dgm:spPr/>
      <dgm:t>
        <a:bodyPr/>
        <a:lstStyle/>
        <a:p>
          <a:endParaRPr lang="en-US"/>
        </a:p>
      </dgm:t>
    </dgm:pt>
    <dgm:pt modelId="{CC2B7620-6B67-4B66-8315-BA6A1155B175}">
      <dgm:prSet phldrT="[Text]" custT="1"/>
      <dgm:spPr>
        <a:solidFill>
          <a:srgbClr val="7030A0"/>
        </a:solidFill>
      </dgm:spPr>
      <dgm:t>
        <a:bodyPr/>
        <a:lstStyle/>
        <a:p>
          <a:r>
            <a:rPr lang="en-US" sz="1900" dirty="0"/>
            <a:t>Grand/Jurisdictional Guardian and Associate Grand/Jurisdictional Guardian</a:t>
          </a:r>
        </a:p>
      </dgm:t>
    </dgm:pt>
    <dgm:pt modelId="{02AF4649-D583-4DCE-B75F-5F9F10E630AD}" type="parTrans" cxnId="{62C3959D-D4FD-46C3-99CD-1521021CABBD}">
      <dgm:prSet/>
      <dgm:spPr/>
      <dgm:t>
        <a:bodyPr/>
        <a:lstStyle/>
        <a:p>
          <a:endParaRPr lang="en-US"/>
        </a:p>
      </dgm:t>
    </dgm:pt>
    <dgm:pt modelId="{2F8923E6-3063-4B8F-B3E6-2DF25AD1BBC5}" type="sibTrans" cxnId="{62C3959D-D4FD-46C3-99CD-1521021CABBD}">
      <dgm:prSet/>
      <dgm:spPr/>
      <dgm:t>
        <a:bodyPr/>
        <a:lstStyle/>
        <a:p>
          <a:endParaRPr lang="en-US"/>
        </a:p>
      </dgm:t>
    </dgm:pt>
    <dgm:pt modelId="{C85F37D2-89CD-48C5-B202-DB837E21C199}">
      <dgm:prSet phldrT="[Text]" custT="1"/>
      <dgm:spPr>
        <a:solidFill>
          <a:srgbClr val="8923DD"/>
        </a:solidFill>
      </dgm:spPr>
      <dgm:t>
        <a:bodyPr/>
        <a:lstStyle/>
        <a:p>
          <a:r>
            <a:rPr lang="en-US" sz="1900" dirty="0"/>
            <a:t>Bethel Guardian and Association Bethel Guardian</a:t>
          </a:r>
        </a:p>
      </dgm:t>
    </dgm:pt>
    <dgm:pt modelId="{9DBCDA52-945F-4DA5-A365-749FC8FC597E}" type="parTrans" cxnId="{531CED8E-982B-4DD1-83F2-A51A39B2011C}">
      <dgm:prSet/>
      <dgm:spPr/>
      <dgm:t>
        <a:bodyPr/>
        <a:lstStyle/>
        <a:p>
          <a:endParaRPr lang="en-US"/>
        </a:p>
      </dgm:t>
    </dgm:pt>
    <dgm:pt modelId="{FA5663C5-C294-4FF8-B23E-DCD5563C123A}" type="sibTrans" cxnId="{531CED8E-982B-4DD1-83F2-A51A39B2011C}">
      <dgm:prSet/>
      <dgm:spPr/>
      <dgm:t>
        <a:bodyPr/>
        <a:lstStyle/>
        <a:p>
          <a:endParaRPr lang="en-US"/>
        </a:p>
      </dgm:t>
    </dgm:pt>
    <dgm:pt modelId="{2F9BB5F3-29F2-446B-93EE-F16588977A5D}">
      <dgm:prSet phldrT="[Text]" custT="1"/>
      <dgm:spPr>
        <a:solidFill>
          <a:srgbClr val="8923DD"/>
        </a:solidFill>
      </dgm:spPr>
      <dgm:t>
        <a:bodyPr/>
        <a:lstStyle/>
        <a:p>
          <a:r>
            <a:rPr lang="en-US" sz="1900" dirty="0"/>
            <a:t>Deputy Grand Guardian</a:t>
          </a:r>
        </a:p>
      </dgm:t>
    </dgm:pt>
    <dgm:pt modelId="{50354B5E-F576-441C-ADFA-9350032AB3DD}" type="parTrans" cxnId="{480DE1BF-74B3-4126-B0D9-320DF354ECE0}">
      <dgm:prSet/>
      <dgm:spPr/>
      <dgm:t>
        <a:bodyPr/>
        <a:lstStyle/>
        <a:p>
          <a:endParaRPr lang="en-US"/>
        </a:p>
      </dgm:t>
    </dgm:pt>
    <dgm:pt modelId="{82552CF6-5326-4AE1-A5F9-BFA7D4F51A3A}" type="sibTrans" cxnId="{480DE1BF-74B3-4126-B0D9-320DF354ECE0}">
      <dgm:prSet/>
      <dgm:spPr/>
      <dgm:t>
        <a:bodyPr/>
        <a:lstStyle/>
        <a:p>
          <a:endParaRPr lang="en-US"/>
        </a:p>
      </dgm:t>
    </dgm:pt>
    <dgm:pt modelId="{A38CAB8D-04B0-4BF7-A76F-641634A38EB0}">
      <dgm:prSet phldrT="[Text]" custT="1"/>
      <dgm:spPr>
        <a:solidFill>
          <a:srgbClr val="7030A0"/>
        </a:solidFill>
      </dgm:spPr>
      <dgm:t>
        <a:bodyPr/>
        <a:lstStyle/>
        <a:p>
          <a:r>
            <a:rPr lang="en-US" sz="1900" dirty="0"/>
            <a:t>Junior Miss Job’s Daughter</a:t>
          </a:r>
        </a:p>
      </dgm:t>
    </dgm:pt>
    <dgm:pt modelId="{9A16DCB3-B607-4FA3-8CF4-8529AA44C320}" type="parTrans" cxnId="{2142C576-BF9B-4177-9712-F553BF800402}">
      <dgm:prSet/>
      <dgm:spPr/>
      <dgm:t>
        <a:bodyPr/>
        <a:lstStyle/>
        <a:p>
          <a:endParaRPr lang="en-US"/>
        </a:p>
      </dgm:t>
    </dgm:pt>
    <dgm:pt modelId="{2F1B65C6-98DB-43C5-852A-492A09ADF8B4}" type="sibTrans" cxnId="{2142C576-BF9B-4177-9712-F553BF800402}">
      <dgm:prSet/>
      <dgm:spPr/>
      <dgm:t>
        <a:bodyPr/>
        <a:lstStyle/>
        <a:p>
          <a:endParaRPr lang="en-US"/>
        </a:p>
      </dgm:t>
    </dgm:pt>
    <dgm:pt modelId="{DE5C9100-6968-4466-BA24-3818EE3C8017}" type="pres">
      <dgm:prSet presAssocID="{D7103ED2-9371-4A0D-AD1A-EDEB828113AF}" presName="linear" presStyleCnt="0">
        <dgm:presLayoutVars>
          <dgm:dir/>
          <dgm:resizeHandles val="exact"/>
        </dgm:presLayoutVars>
      </dgm:prSet>
      <dgm:spPr/>
    </dgm:pt>
    <dgm:pt modelId="{206D8FAA-38DF-4B41-AF48-CAB1F7F610B6}" type="pres">
      <dgm:prSet presAssocID="{29C583FC-0C20-4C38-AFF0-57388FC1B496}" presName="comp" presStyleCnt="0"/>
      <dgm:spPr/>
    </dgm:pt>
    <dgm:pt modelId="{3003FC0E-14C0-475B-B567-A418B5F3E391}" type="pres">
      <dgm:prSet presAssocID="{29C583FC-0C20-4C38-AFF0-57388FC1B496}" presName="box" presStyleLbl="node1" presStyleIdx="0" presStyleCnt="3" custScaleX="99533" custScaleY="115433" custLinFactY="100000" custLinFactNeighborX="-384" custLinFactNeighborY="138675"/>
      <dgm:spPr/>
    </dgm:pt>
    <dgm:pt modelId="{30E411DA-71EF-4994-85C5-B98CE01F981A}" type="pres">
      <dgm:prSet presAssocID="{29C583FC-0C20-4C38-AFF0-57388FC1B496}" presName="img" presStyleLbl="fgImgPlace1" presStyleIdx="0" presStyleCnt="3" custLinFactY="100000" custLinFactNeighborX="-3994" custLinFactNeighborY="194200"/>
      <dgm:spPr>
        <a:blipFill dpi="0" rotWithShape="1">
          <a:blip xmlns:r="http://schemas.openxmlformats.org/officeDocument/2006/relationships" r:embed="rId1"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1288" t="-1855" r="-6600" b="-29407"/>
          </a:stretch>
        </a:blipFill>
      </dgm:spPr>
    </dgm:pt>
    <dgm:pt modelId="{51B7671C-8B22-492E-B1FE-DC02A7A005AD}" type="pres">
      <dgm:prSet presAssocID="{29C583FC-0C20-4C38-AFF0-57388FC1B496}" presName="text" presStyleLbl="node1" presStyleIdx="0" presStyleCnt="3">
        <dgm:presLayoutVars>
          <dgm:bulletEnabled val="1"/>
        </dgm:presLayoutVars>
      </dgm:prSet>
      <dgm:spPr/>
    </dgm:pt>
    <dgm:pt modelId="{22B76C3B-F2DA-42C2-B0C2-A38E7D8D5A5B}" type="pres">
      <dgm:prSet presAssocID="{5ED01C44-307F-414D-A870-47CC8E5EA2B7}" presName="spacer" presStyleCnt="0"/>
      <dgm:spPr/>
    </dgm:pt>
    <dgm:pt modelId="{25A39D4F-9CB3-4E2A-B67E-CA45540D29C0}" type="pres">
      <dgm:prSet presAssocID="{793DAC73-E323-4FA6-862D-343CC257EAA7}" presName="comp" presStyleCnt="0"/>
      <dgm:spPr/>
    </dgm:pt>
    <dgm:pt modelId="{DAF7561B-50E8-41F2-85A4-7B762E6D2D01}" type="pres">
      <dgm:prSet presAssocID="{793DAC73-E323-4FA6-862D-343CC257EAA7}" presName="box" presStyleLbl="node1" presStyleIdx="1" presStyleCnt="3" custScaleX="99300" custScaleY="113664" custLinFactNeighborX="0" custLinFactNeighborY="-8619"/>
      <dgm:spPr/>
    </dgm:pt>
    <dgm:pt modelId="{87829C36-9D49-4D58-AE58-742496F05CC0}" type="pres">
      <dgm:prSet presAssocID="{793DAC73-E323-4FA6-862D-343CC257EAA7}" presName="img" presStyleLbl="fgImgPlace1" presStyleIdx="1" presStyleCnt="3" custLinFactNeighborX="-499" custLinFactNeighborY="-11602"/>
      <dgm:spPr>
        <a:blipFill dpi="0"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4869" t="-22283" r="-5431" b="-84704"/>
          </a:stretch>
        </a:blipFill>
      </dgm:spPr>
    </dgm:pt>
    <dgm:pt modelId="{AD6438E3-206A-4A30-95E2-EA0A3EBA0C14}" type="pres">
      <dgm:prSet presAssocID="{793DAC73-E323-4FA6-862D-343CC257EAA7}" presName="text" presStyleLbl="node1" presStyleIdx="1" presStyleCnt="3">
        <dgm:presLayoutVars>
          <dgm:bulletEnabled val="1"/>
        </dgm:presLayoutVars>
      </dgm:prSet>
      <dgm:spPr/>
    </dgm:pt>
    <dgm:pt modelId="{A93CAE61-A1EC-4417-808E-CB9D25D97930}" type="pres">
      <dgm:prSet presAssocID="{9FF04D88-88D8-447A-B892-C99C0ABEE987}" presName="spacer" presStyleCnt="0"/>
      <dgm:spPr/>
    </dgm:pt>
    <dgm:pt modelId="{0FEB4406-DD12-4C12-B295-53C052555D8A}" type="pres">
      <dgm:prSet presAssocID="{E9AD1F1D-3ECA-4CC6-A90A-5D552327CB84}" presName="comp" presStyleCnt="0"/>
      <dgm:spPr/>
    </dgm:pt>
    <dgm:pt modelId="{E2B69C93-8E32-43EE-A5B5-E3AB4F150B65}" type="pres">
      <dgm:prSet presAssocID="{E9AD1F1D-3ECA-4CC6-A90A-5D552327CB84}" presName="box" presStyleLbl="node1" presStyleIdx="2" presStyleCnt="3" custLinFactY="-100000" custLinFactNeighborX="399" custLinFactNeighborY="-139815"/>
      <dgm:spPr/>
    </dgm:pt>
    <dgm:pt modelId="{D5E005A3-48A9-4ECA-AC81-5AD585B152A3}" type="pres">
      <dgm:prSet presAssocID="{E9AD1F1D-3ECA-4CC6-A90A-5D552327CB84}" presName="img" presStyleLbl="fgImgPlace1" presStyleIdx="2" presStyleCnt="3" custLinFactY="-102487" custLinFactNeighborX="-2496" custLinFactNeighborY="-200000"/>
      <dgm:spPr>
        <a:blipFill dpi="0" rotWithShape="1">
          <a:blip xmlns:r="http://schemas.openxmlformats.org/officeDocument/2006/relationships" r:embed="rId3"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601" t="-23085" r="-601" b="-92915"/>
          </a:stretch>
        </a:blipFill>
      </dgm:spPr>
    </dgm:pt>
    <dgm:pt modelId="{6D9AC60A-7F6D-46D7-BAEE-9641A087E863}" type="pres">
      <dgm:prSet presAssocID="{E9AD1F1D-3ECA-4CC6-A90A-5D552327CB84}" presName="text" presStyleLbl="node1" presStyleIdx="2" presStyleCnt="3">
        <dgm:presLayoutVars>
          <dgm:bulletEnabled val="1"/>
        </dgm:presLayoutVars>
      </dgm:prSet>
      <dgm:spPr/>
    </dgm:pt>
  </dgm:ptLst>
  <dgm:cxnLst>
    <dgm:cxn modelId="{6D10A204-0B32-4DC8-B8F5-3C32BE786E12}" type="presOf" srcId="{E9AD1F1D-3ECA-4CC6-A90A-5D552327CB84}" destId="{E2B69C93-8E32-43EE-A5B5-E3AB4F150B65}" srcOrd="0" destOrd="0" presId="urn:microsoft.com/office/officeart/2005/8/layout/vList4"/>
    <dgm:cxn modelId="{FF9F7D0A-509A-4B8C-9112-15C7BBF17AEA}" type="presOf" srcId="{CC2B7620-6B67-4B66-8315-BA6A1155B175}" destId="{DAF7561B-50E8-41F2-85A4-7B762E6D2D01}" srcOrd="0" destOrd="4" presId="urn:microsoft.com/office/officeart/2005/8/layout/vList4"/>
    <dgm:cxn modelId="{8CE5A91B-4EEE-4DB8-B9E2-B2C51D3F4B77}" type="presOf" srcId="{CC2B7620-6B67-4B66-8315-BA6A1155B175}" destId="{AD6438E3-206A-4A30-95E2-EA0A3EBA0C14}" srcOrd="1" destOrd="4" presId="urn:microsoft.com/office/officeart/2005/8/layout/vList4"/>
    <dgm:cxn modelId="{3487731C-4180-43BE-9A79-8AB898C8D1EC}" type="presOf" srcId="{C85F37D2-89CD-48C5-B202-DB837E21C199}" destId="{6D9AC60A-7F6D-46D7-BAEE-9641A087E863}" srcOrd="1" destOrd="2" presId="urn:microsoft.com/office/officeart/2005/8/layout/vList4"/>
    <dgm:cxn modelId="{6B7E2B1F-18AA-4054-A144-21FEF35BC5A1}" type="presOf" srcId="{9E3D8B72-61CD-473D-8BAD-942A291100F2}" destId="{51B7671C-8B22-492E-B1FE-DC02A7A005AD}" srcOrd="1" destOrd="1" presId="urn:microsoft.com/office/officeart/2005/8/layout/vList4"/>
    <dgm:cxn modelId="{D0316122-572B-43C9-B3E0-1B15E751F0A8}" srcId="{793DAC73-E323-4FA6-862D-343CC257EAA7}" destId="{8B7C748A-B297-4441-B56B-145A05C2797D}" srcOrd="0" destOrd="0" parTransId="{D40E0E68-0AD9-4E4C-A46F-5CE8FA1F60C2}" sibTransId="{200AE0CF-357C-486B-80D1-4451E88518ED}"/>
    <dgm:cxn modelId="{DB29E035-9257-48DF-873C-7AC42EC6FB77}" type="presOf" srcId="{C85F37D2-89CD-48C5-B202-DB837E21C199}" destId="{E2B69C93-8E32-43EE-A5B5-E3AB4F150B65}" srcOrd="0" destOrd="2" presId="urn:microsoft.com/office/officeart/2005/8/layout/vList4"/>
    <dgm:cxn modelId="{C10BC337-1A72-4206-A376-54A94604F4C6}" type="presOf" srcId="{2F9BB5F3-29F2-446B-93EE-F16588977A5D}" destId="{6D9AC60A-7F6D-46D7-BAEE-9641A087E863}" srcOrd="1" destOrd="3" presId="urn:microsoft.com/office/officeart/2005/8/layout/vList4"/>
    <dgm:cxn modelId="{26BBE337-470A-452C-B493-766F26A0F767}" type="presOf" srcId="{D7C08E76-6199-4C3A-9E5A-AF11839B0FF4}" destId="{E2B69C93-8E32-43EE-A5B5-E3AB4F150B65}" srcOrd="0" destOrd="1" presId="urn:microsoft.com/office/officeart/2005/8/layout/vList4"/>
    <dgm:cxn modelId="{EFE2F93C-4743-4F35-BE16-978686CDC662}" type="presOf" srcId="{9E3D8B72-61CD-473D-8BAD-942A291100F2}" destId="{3003FC0E-14C0-475B-B567-A418B5F3E391}" srcOrd="0" destOrd="1" presId="urn:microsoft.com/office/officeart/2005/8/layout/vList4"/>
    <dgm:cxn modelId="{FD90C642-3E59-4AEB-A9B8-CB7C9472B2EB}" srcId="{D7103ED2-9371-4A0D-AD1A-EDEB828113AF}" destId="{793DAC73-E323-4FA6-862D-343CC257EAA7}" srcOrd="1" destOrd="0" parTransId="{EA9D83D3-CFC9-4F45-9CD7-15A088D7ACD9}" sibTransId="{9FF04D88-88D8-447A-B892-C99C0ABEE987}"/>
    <dgm:cxn modelId="{F18D9E4A-9737-43C0-8E88-28809987DE1F}" srcId="{793DAC73-E323-4FA6-862D-343CC257EAA7}" destId="{8FFA8026-04B6-448F-B57D-7D1A981C1A90}" srcOrd="1" destOrd="0" parTransId="{66308FE5-6806-4FA5-8D97-633C1E42FF47}" sibTransId="{364AA1E1-F418-4F56-966F-8AB10AD903B5}"/>
    <dgm:cxn modelId="{E1B4AB4A-B0A8-437F-A439-0DC0563513F5}" type="presOf" srcId="{793DAC73-E323-4FA6-862D-343CC257EAA7}" destId="{AD6438E3-206A-4A30-95E2-EA0A3EBA0C14}" srcOrd="1" destOrd="0" presId="urn:microsoft.com/office/officeart/2005/8/layout/vList4"/>
    <dgm:cxn modelId="{93E7424D-2590-4E5A-879C-0DC2F7C1B15E}" srcId="{29C583FC-0C20-4C38-AFF0-57388FC1B496}" destId="{0647DF80-F449-4C8B-9209-47DA1518CF0B}" srcOrd="2" destOrd="0" parTransId="{64A61B95-FB17-4D8B-BD57-8107E2FE87DA}" sibTransId="{CD61CE3B-7777-4F59-B28F-049714530CCC}"/>
    <dgm:cxn modelId="{9DF5484E-7FC9-4FB9-8833-816F33A9790A}" srcId="{29C583FC-0C20-4C38-AFF0-57388FC1B496}" destId="{9E3D8B72-61CD-473D-8BAD-942A291100F2}" srcOrd="0" destOrd="0" parTransId="{557F0C7C-0B3B-4E9E-AAEB-C6CC030C9179}" sibTransId="{907247AD-71E4-41A3-AAD8-21772A970261}"/>
    <dgm:cxn modelId="{DEE6BD52-C444-42C3-BF2E-698E40803FDB}" type="presOf" srcId="{D7C08E76-6199-4C3A-9E5A-AF11839B0FF4}" destId="{6D9AC60A-7F6D-46D7-BAEE-9641A087E863}" srcOrd="1" destOrd="1" presId="urn:microsoft.com/office/officeart/2005/8/layout/vList4"/>
    <dgm:cxn modelId="{C36A8955-77F0-43E6-AD8F-91B8CD614BD2}" type="presOf" srcId="{8B7C748A-B297-4441-B56B-145A05C2797D}" destId="{DAF7561B-50E8-41F2-85A4-7B762E6D2D01}" srcOrd="0" destOrd="1" presId="urn:microsoft.com/office/officeart/2005/8/layout/vList4"/>
    <dgm:cxn modelId="{2142C576-BF9B-4177-9712-F553BF800402}" srcId="{793DAC73-E323-4FA6-862D-343CC257EAA7}" destId="{A38CAB8D-04B0-4BF7-A76F-641634A38EB0}" srcOrd="2" destOrd="0" parTransId="{9A16DCB3-B607-4FA3-8CF4-8529AA44C320}" sibTransId="{2F1B65C6-98DB-43C5-852A-492A09ADF8B4}"/>
    <dgm:cxn modelId="{856F9C77-F953-4BA9-AAC7-DCC16728226C}" srcId="{29C583FC-0C20-4C38-AFF0-57388FC1B496}" destId="{55C8A31A-8317-448C-9D55-3EA10D09CBCC}" srcOrd="1" destOrd="0" parTransId="{AD209BA1-170F-477F-82E7-7AE071D2A707}" sibTransId="{04B14021-AB61-4D9D-B5D2-A2A657D79765}"/>
    <dgm:cxn modelId="{FE64F077-69CB-41F8-B339-DE644667F103}" type="presOf" srcId="{8FFA8026-04B6-448F-B57D-7D1A981C1A90}" destId="{AD6438E3-206A-4A30-95E2-EA0A3EBA0C14}" srcOrd="1" destOrd="2" presId="urn:microsoft.com/office/officeart/2005/8/layout/vList4"/>
    <dgm:cxn modelId="{CD91767D-1267-47F2-BA5A-BA7B9D9E70A9}" type="presOf" srcId="{55C8A31A-8317-448C-9D55-3EA10D09CBCC}" destId="{51B7671C-8B22-492E-B1FE-DC02A7A005AD}" srcOrd="1" destOrd="2" presId="urn:microsoft.com/office/officeart/2005/8/layout/vList4"/>
    <dgm:cxn modelId="{EC6FA47D-4D1F-498D-897E-483A77277068}" type="presOf" srcId="{CBA37C56-AA79-475E-99BF-CF7796944B59}" destId="{51B7671C-8B22-492E-B1FE-DC02A7A005AD}" srcOrd="1" destOrd="4" presId="urn:microsoft.com/office/officeart/2005/8/layout/vList4"/>
    <dgm:cxn modelId="{EC137584-F712-47B6-81E9-E62E0F6385EC}" type="presOf" srcId="{A38CAB8D-04B0-4BF7-A76F-641634A38EB0}" destId="{AD6438E3-206A-4A30-95E2-EA0A3EBA0C14}" srcOrd="1" destOrd="3" presId="urn:microsoft.com/office/officeart/2005/8/layout/vList4"/>
    <dgm:cxn modelId="{FD3D508A-354F-42D3-A7C4-295FC4A43E52}" type="presOf" srcId="{29C583FC-0C20-4C38-AFF0-57388FC1B496}" destId="{3003FC0E-14C0-475B-B567-A418B5F3E391}" srcOrd="0" destOrd="0" presId="urn:microsoft.com/office/officeart/2005/8/layout/vList4"/>
    <dgm:cxn modelId="{531CED8E-982B-4DD1-83F2-A51A39B2011C}" srcId="{E9AD1F1D-3ECA-4CC6-A90A-5D552327CB84}" destId="{C85F37D2-89CD-48C5-B202-DB837E21C199}" srcOrd="1" destOrd="0" parTransId="{9DBCDA52-945F-4DA5-A365-749FC8FC597E}" sibTransId="{FA5663C5-C294-4FF8-B23E-DCD5563C123A}"/>
    <dgm:cxn modelId="{62C3959D-D4FD-46C3-99CD-1521021CABBD}" srcId="{793DAC73-E323-4FA6-862D-343CC257EAA7}" destId="{CC2B7620-6B67-4B66-8315-BA6A1155B175}" srcOrd="3" destOrd="0" parTransId="{02AF4649-D583-4DCE-B75F-5F9F10E630AD}" sibTransId="{2F8923E6-3063-4B8F-B3E6-2DF25AD1BBC5}"/>
    <dgm:cxn modelId="{66859E9D-58F5-47D4-9506-F9DC7B64F67A}" type="presOf" srcId="{CBA37C56-AA79-475E-99BF-CF7796944B59}" destId="{3003FC0E-14C0-475B-B567-A418B5F3E391}" srcOrd="0" destOrd="4" presId="urn:microsoft.com/office/officeart/2005/8/layout/vList4"/>
    <dgm:cxn modelId="{D3B5FBA0-E345-4F17-8322-B5BF0DD3AFE2}" type="presOf" srcId="{55C8A31A-8317-448C-9D55-3EA10D09CBCC}" destId="{3003FC0E-14C0-475B-B567-A418B5F3E391}" srcOrd="0" destOrd="2" presId="urn:microsoft.com/office/officeart/2005/8/layout/vList4"/>
    <dgm:cxn modelId="{C06F14A5-CB6A-4260-87C9-DC8683633FBE}" srcId="{29C583FC-0C20-4C38-AFF0-57388FC1B496}" destId="{CBA37C56-AA79-475E-99BF-CF7796944B59}" srcOrd="3" destOrd="0" parTransId="{464A9906-0D92-4F2B-8B19-7032FE7D7FDD}" sibTransId="{22E7BDE1-3A58-4B80-864A-F966EA88D252}"/>
    <dgm:cxn modelId="{C61D65A6-2D09-446D-8666-58EB5E021D49}" type="presOf" srcId="{8B7C748A-B297-4441-B56B-145A05C2797D}" destId="{AD6438E3-206A-4A30-95E2-EA0A3EBA0C14}" srcOrd="1" destOrd="1" presId="urn:microsoft.com/office/officeart/2005/8/layout/vList4"/>
    <dgm:cxn modelId="{9284A3A9-687E-4A1E-A42A-127C9EB543D0}" srcId="{D7103ED2-9371-4A0D-AD1A-EDEB828113AF}" destId="{E9AD1F1D-3ECA-4CC6-A90A-5D552327CB84}" srcOrd="2" destOrd="0" parTransId="{95AA3D45-3563-4A83-B092-3F35B399DDBE}" sibTransId="{2D216252-43C9-4C50-84DE-C76DA2F4F986}"/>
    <dgm:cxn modelId="{650A4DB5-929D-4DBF-AD12-2CDA62C7114A}" type="presOf" srcId="{E9AD1F1D-3ECA-4CC6-A90A-5D552327CB84}" destId="{6D9AC60A-7F6D-46D7-BAEE-9641A087E863}" srcOrd="1" destOrd="0" presId="urn:microsoft.com/office/officeart/2005/8/layout/vList4"/>
    <dgm:cxn modelId="{46CFADB9-1CE1-4185-9602-73E1F2ED2E58}" type="presOf" srcId="{8FFA8026-04B6-448F-B57D-7D1A981C1A90}" destId="{DAF7561B-50E8-41F2-85A4-7B762E6D2D01}" srcOrd="0" destOrd="2" presId="urn:microsoft.com/office/officeart/2005/8/layout/vList4"/>
    <dgm:cxn modelId="{1812B0B9-801C-4A30-B99D-929CF810FC06}" srcId="{E9AD1F1D-3ECA-4CC6-A90A-5D552327CB84}" destId="{D7C08E76-6199-4C3A-9E5A-AF11839B0FF4}" srcOrd="0" destOrd="0" parTransId="{1E331B52-BFF3-42E4-B45A-36431EE2454C}" sibTransId="{7C656B15-4E38-43C5-8DD2-3DDCB3D3C1B3}"/>
    <dgm:cxn modelId="{480DE1BF-74B3-4126-B0D9-320DF354ECE0}" srcId="{E9AD1F1D-3ECA-4CC6-A90A-5D552327CB84}" destId="{2F9BB5F3-29F2-446B-93EE-F16588977A5D}" srcOrd="2" destOrd="0" parTransId="{50354B5E-F576-441C-ADFA-9350032AB3DD}" sibTransId="{82552CF6-5326-4AE1-A5F9-BFA7D4F51A3A}"/>
    <dgm:cxn modelId="{B0CB6EC7-49CF-4799-8190-A3D80CCFA970}" type="presOf" srcId="{0647DF80-F449-4C8B-9209-47DA1518CF0B}" destId="{51B7671C-8B22-492E-B1FE-DC02A7A005AD}" srcOrd="1" destOrd="3" presId="urn:microsoft.com/office/officeart/2005/8/layout/vList4"/>
    <dgm:cxn modelId="{91B7CBD7-1097-44B6-A42C-3182854996A6}" type="presOf" srcId="{D7103ED2-9371-4A0D-AD1A-EDEB828113AF}" destId="{DE5C9100-6968-4466-BA24-3818EE3C8017}" srcOrd="0" destOrd="0" presId="urn:microsoft.com/office/officeart/2005/8/layout/vList4"/>
    <dgm:cxn modelId="{E320BCD8-7A89-4ECB-90A3-E6512102F90E}" type="presOf" srcId="{793DAC73-E323-4FA6-862D-343CC257EAA7}" destId="{DAF7561B-50E8-41F2-85A4-7B762E6D2D01}" srcOrd="0" destOrd="0" presId="urn:microsoft.com/office/officeart/2005/8/layout/vList4"/>
    <dgm:cxn modelId="{D59789EB-7FBD-4568-BCDF-3BAC7413CDF3}" type="presOf" srcId="{A38CAB8D-04B0-4BF7-A76F-641634A38EB0}" destId="{DAF7561B-50E8-41F2-85A4-7B762E6D2D01}" srcOrd="0" destOrd="3" presId="urn:microsoft.com/office/officeart/2005/8/layout/vList4"/>
    <dgm:cxn modelId="{9A1949F0-1CB3-4A1A-A5BE-0140A6B0EB9C}" type="presOf" srcId="{29C583FC-0C20-4C38-AFF0-57388FC1B496}" destId="{51B7671C-8B22-492E-B1FE-DC02A7A005AD}" srcOrd="1" destOrd="0" presId="urn:microsoft.com/office/officeart/2005/8/layout/vList4"/>
    <dgm:cxn modelId="{78448FF1-5F95-42A0-9764-2A5D038AE16B}" srcId="{D7103ED2-9371-4A0D-AD1A-EDEB828113AF}" destId="{29C583FC-0C20-4C38-AFF0-57388FC1B496}" srcOrd="0" destOrd="0" parTransId="{709BB224-8428-489B-928F-A68175733714}" sibTransId="{5ED01C44-307F-414D-A870-47CC8E5EA2B7}"/>
    <dgm:cxn modelId="{F7E81AF8-BAD0-4FBA-A33B-3479DCDB982B}" type="presOf" srcId="{2F9BB5F3-29F2-446B-93EE-F16588977A5D}" destId="{E2B69C93-8E32-43EE-A5B5-E3AB4F150B65}" srcOrd="0" destOrd="3" presId="urn:microsoft.com/office/officeart/2005/8/layout/vList4"/>
    <dgm:cxn modelId="{F305BFFD-A315-4D6C-B092-7422DC5E95A6}" type="presOf" srcId="{0647DF80-F449-4C8B-9209-47DA1518CF0B}" destId="{3003FC0E-14C0-475B-B567-A418B5F3E391}" srcOrd="0" destOrd="3" presId="urn:microsoft.com/office/officeart/2005/8/layout/vList4"/>
    <dgm:cxn modelId="{C3747B59-27AE-4EDD-B820-948C15D1A5C8}" type="presParOf" srcId="{DE5C9100-6968-4466-BA24-3818EE3C8017}" destId="{206D8FAA-38DF-4B41-AF48-CAB1F7F610B6}" srcOrd="0" destOrd="0" presId="urn:microsoft.com/office/officeart/2005/8/layout/vList4"/>
    <dgm:cxn modelId="{390C6680-CACE-42E6-85D1-051B1A7AB1A9}" type="presParOf" srcId="{206D8FAA-38DF-4B41-AF48-CAB1F7F610B6}" destId="{3003FC0E-14C0-475B-B567-A418B5F3E391}" srcOrd="0" destOrd="0" presId="urn:microsoft.com/office/officeart/2005/8/layout/vList4"/>
    <dgm:cxn modelId="{3C236D6C-1A1A-4B31-816F-1EEF2CA216B8}" type="presParOf" srcId="{206D8FAA-38DF-4B41-AF48-CAB1F7F610B6}" destId="{30E411DA-71EF-4994-85C5-B98CE01F981A}" srcOrd="1" destOrd="0" presId="urn:microsoft.com/office/officeart/2005/8/layout/vList4"/>
    <dgm:cxn modelId="{9284ADB9-1DFC-44D0-9EF4-A66A292C7BC7}" type="presParOf" srcId="{206D8FAA-38DF-4B41-AF48-CAB1F7F610B6}" destId="{51B7671C-8B22-492E-B1FE-DC02A7A005AD}" srcOrd="2" destOrd="0" presId="urn:microsoft.com/office/officeart/2005/8/layout/vList4"/>
    <dgm:cxn modelId="{F3901FF9-4BAD-4C5F-93DD-A7C40F559FA2}" type="presParOf" srcId="{DE5C9100-6968-4466-BA24-3818EE3C8017}" destId="{22B76C3B-F2DA-42C2-B0C2-A38E7D8D5A5B}" srcOrd="1" destOrd="0" presId="urn:microsoft.com/office/officeart/2005/8/layout/vList4"/>
    <dgm:cxn modelId="{58182CE4-5D7D-4D36-981D-78BA165FFC33}" type="presParOf" srcId="{DE5C9100-6968-4466-BA24-3818EE3C8017}" destId="{25A39D4F-9CB3-4E2A-B67E-CA45540D29C0}" srcOrd="2" destOrd="0" presId="urn:microsoft.com/office/officeart/2005/8/layout/vList4"/>
    <dgm:cxn modelId="{912B276F-26E9-4C43-8BFC-AC9C1F52007D}" type="presParOf" srcId="{25A39D4F-9CB3-4E2A-B67E-CA45540D29C0}" destId="{DAF7561B-50E8-41F2-85A4-7B762E6D2D01}" srcOrd="0" destOrd="0" presId="urn:microsoft.com/office/officeart/2005/8/layout/vList4"/>
    <dgm:cxn modelId="{22A6E19E-35A3-47C9-B67B-4EAB4400E9E5}" type="presParOf" srcId="{25A39D4F-9CB3-4E2A-B67E-CA45540D29C0}" destId="{87829C36-9D49-4D58-AE58-742496F05CC0}" srcOrd="1" destOrd="0" presId="urn:microsoft.com/office/officeart/2005/8/layout/vList4"/>
    <dgm:cxn modelId="{B9DAC365-E0C4-4437-A897-38F89AA92CCC}" type="presParOf" srcId="{25A39D4F-9CB3-4E2A-B67E-CA45540D29C0}" destId="{AD6438E3-206A-4A30-95E2-EA0A3EBA0C14}" srcOrd="2" destOrd="0" presId="urn:microsoft.com/office/officeart/2005/8/layout/vList4"/>
    <dgm:cxn modelId="{5770E205-2869-4D28-963D-49E910944BE4}" type="presParOf" srcId="{DE5C9100-6968-4466-BA24-3818EE3C8017}" destId="{A93CAE61-A1EC-4417-808E-CB9D25D97930}" srcOrd="3" destOrd="0" presId="urn:microsoft.com/office/officeart/2005/8/layout/vList4"/>
    <dgm:cxn modelId="{F077FABD-30C6-401A-A599-3646CE64DC41}" type="presParOf" srcId="{DE5C9100-6968-4466-BA24-3818EE3C8017}" destId="{0FEB4406-DD12-4C12-B295-53C052555D8A}" srcOrd="4" destOrd="0" presId="urn:microsoft.com/office/officeart/2005/8/layout/vList4"/>
    <dgm:cxn modelId="{7A393ADF-4B9D-4AE6-9E03-B2737A167115}" type="presParOf" srcId="{0FEB4406-DD12-4C12-B295-53C052555D8A}" destId="{E2B69C93-8E32-43EE-A5B5-E3AB4F150B65}" srcOrd="0" destOrd="0" presId="urn:microsoft.com/office/officeart/2005/8/layout/vList4"/>
    <dgm:cxn modelId="{79064D2B-606A-4CB9-839E-1363FAABF3BC}" type="presParOf" srcId="{0FEB4406-DD12-4C12-B295-53C052555D8A}" destId="{D5E005A3-48A9-4ECA-AC81-5AD585B152A3}" srcOrd="1" destOrd="0" presId="urn:microsoft.com/office/officeart/2005/8/layout/vList4"/>
    <dgm:cxn modelId="{08357D14-EC09-4C5C-8F62-143E6C3B19F3}" type="presParOf" srcId="{0FEB4406-DD12-4C12-B295-53C052555D8A}" destId="{6D9AC60A-7F6D-46D7-BAEE-9641A087E86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DA6A01-0718-4EE6-AB62-F2FE9660D6DA}"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n-US"/>
        </a:p>
      </dgm:t>
    </dgm:pt>
    <dgm:pt modelId="{6B7287BD-1F0D-42F4-B242-FFC03B203462}">
      <dgm:prSet phldrT="[Text]"/>
      <dgm:spPr/>
      <dgm:t>
        <a:bodyPr/>
        <a:lstStyle/>
        <a:p>
          <a:r>
            <a:rPr lang="en-US" dirty="0"/>
            <a:t>Jobie to Bee</a:t>
          </a:r>
        </a:p>
      </dgm:t>
    </dgm:pt>
    <dgm:pt modelId="{07E3524F-8E0B-42E7-8842-BC5090DB2727}" type="parTrans" cxnId="{C7B56522-593D-4E1F-AAF1-779ABBF47C9D}">
      <dgm:prSet/>
      <dgm:spPr/>
      <dgm:t>
        <a:bodyPr/>
        <a:lstStyle/>
        <a:p>
          <a:endParaRPr lang="en-US"/>
        </a:p>
      </dgm:t>
    </dgm:pt>
    <dgm:pt modelId="{DD9634EE-4FFF-40DB-AC0D-C1827F5B64A4}" type="sibTrans" cxnId="{C7B56522-593D-4E1F-AAF1-779ABBF47C9D}">
      <dgm:prSet/>
      <dgm:spPr>
        <a:solidFill>
          <a:schemeClr val="accent4"/>
        </a:solidFill>
      </dgm:spPr>
      <dgm:t>
        <a:bodyPr/>
        <a:lstStyle/>
        <a:p>
          <a:endParaRPr lang="en-US"/>
        </a:p>
      </dgm:t>
    </dgm:pt>
    <dgm:pt modelId="{492DFD2B-2807-4986-AF81-A1AF95C02FDC}">
      <dgm:prSet phldrT="[Text]" custT="1"/>
      <dgm:spPr/>
      <dgm:t>
        <a:bodyPr/>
        <a:lstStyle/>
        <a:p>
          <a:r>
            <a:rPr lang="en-US" sz="2800" dirty="0"/>
            <a:t>Ages 7-9</a:t>
          </a:r>
        </a:p>
      </dgm:t>
    </dgm:pt>
    <dgm:pt modelId="{AEF1F5E1-4C58-4989-B72E-576DB52095D6}" type="parTrans" cxnId="{E6255F05-C697-4614-9C22-7F93FB859042}">
      <dgm:prSet/>
      <dgm:spPr/>
      <dgm:t>
        <a:bodyPr/>
        <a:lstStyle/>
        <a:p>
          <a:endParaRPr lang="en-US"/>
        </a:p>
      </dgm:t>
    </dgm:pt>
    <dgm:pt modelId="{71A02B47-6CB1-48E9-BE08-DB70879CD731}" type="sibTrans" cxnId="{E6255F05-C697-4614-9C22-7F93FB859042}">
      <dgm:prSet/>
      <dgm:spPr/>
      <dgm:t>
        <a:bodyPr/>
        <a:lstStyle/>
        <a:p>
          <a:endParaRPr lang="en-US"/>
        </a:p>
      </dgm:t>
    </dgm:pt>
    <dgm:pt modelId="{BE3F4EF5-8B63-4F2B-8B25-CFA1A1FBF9E7}">
      <dgm:prSet phldrT="[Text]" custT="1"/>
      <dgm:spPr/>
      <dgm:t>
        <a:bodyPr/>
        <a:lstStyle/>
        <a:p>
          <a:r>
            <a:rPr lang="en-US" sz="2800" dirty="0"/>
            <a:t>Focus is on sisterhood and fun</a:t>
          </a:r>
        </a:p>
      </dgm:t>
    </dgm:pt>
    <dgm:pt modelId="{4DBE0D9A-B654-4CEC-8F6F-80F4377CB6D7}" type="parTrans" cxnId="{5503EDF2-7113-48DF-8AF8-A9BCBE8FB7E7}">
      <dgm:prSet/>
      <dgm:spPr/>
      <dgm:t>
        <a:bodyPr/>
        <a:lstStyle/>
        <a:p>
          <a:endParaRPr lang="en-US"/>
        </a:p>
      </dgm:t>
    </dgm:pt>
    <dgm:pt modelId="{72DDDE9E-4043-42E9-9A67-5DE40A1DE0D1}" type="sibTrans" cxnId="{5503EDF2-7113-48DF-8AF8-A9BCBE8FB7E7}">
      <dgm:prSet/>
      <dgm:spPr/>
      <dgm:t>
        <a:bodyPr/>
        <a:lstStyle/>
        <a:p>
          <a:endParaRPr lang="en-US"/>
        </a:p>
      </dgm:t>
    </dgm:pt>
    <dgm:pt modelId="{48C75BB3-E23D-42FA-9D33-E2E323515F99}">
      <dgm:prSet phldrT="[Text]"/>
      <dgm:spPr/>
      <dgm:t>
        <a:bodyPr/>
        <a:lstStyle/>
        <a:p>
          <a:r>
            <a:rPr lang="en-US" dirty="0"/>
            <a:t>Job’s Daughter</a:t>
          </a:r>
        </a:p>
      </dgm:t>
    </dgm:pt>
    <dgm:pt modelId="{39ED95B8-9CD1-4381-8513-F48250AA2919}" type="parTrans" cxnId="{7A3AD7B4-4E48-45B6-B3B6-2DC462FF372A}">
      <dgm:prSet/>
      <dgm:spPr/>
      <dgm:t>
        <a:bodyPr/>
        <a:lstStyle/>
        <a:p>
          <a:endParaRPr lang="en-US"/>
        </a:p>
      </dgm:t>
    </dgm:pt>
    <dgm:pt modelId="{181C8E8A-3A10-4876-87FF-733BAAEB6A2C}" type="sibTrans" cxnId="{7A3AD7B4-4E48-45B6-B3B6-2DC462FF372A}">
      <dgm:prSet/>
      <dgm:spPr>
        <a:solidFill>
          <a:schemeClr val="accent4"/>
        </a:solidFill>
      </dgm:spPr>
      <dgm:t>
        <a:bodyPr/>
        <a:lstStyle/>
        <a:p>
          <a:endParaRPr lang="en-US"/>
        </a:p>
      </dgm:t>
    </dgm:pt>
    <dgm:pt modelId="{30BD6C7D-5BA6-4F04-A865-9D1E563478F3}">
      <dgm:prSet phldrT="[Text]" custT="1"/>
      <dgm:spPr/>
      <dgm:t>
        <a:bodyPr/>
        <a:lstStyle/>
        <a:p>
          <a:r>
            <a:rPr lang="en-US" sz="2800" dirty="0"/>
            <a:t>Ages 10-19</a:t>
          </a:r>
        </a:p>
      </dgm:t>
    </dgm:pt>
    <dgm:pt modelId="{99BF0D4F-7C12-433C-B9EA-403CE1FF66C7}" type="parTrans" cxnId="{42DDAEB0-1A8C-4C37-A9B0-EA38E33F37A4}">
      <dgm:prSet/>
      <dgm:spPr/>
      <dgm:t>
        <a:bodyPr/>
        <a:lstStyle/>
        <a:p>
          <a:endParaRPr lang="en-US"/>
        </a:p>
      </dgm:t>
    </dgm:pt>
    <dgm:pt modelId="{60CA4D74-0ACF-4467-9890-ACFD32DC252C}" type="sibTrans" cxnId="{42DDAEB0-1A8C-4C37-A9B0-EA38E33F37A4}">
      <dgm:prSet/>
      <dgm:spPr/>
      <dgm:t>
        <a:bodyPr/>
        <a:lstStyle/>
        <a:p>
          <a:endParaRPr lang="en-US"/>
        </a:p>
      </dgm:t>
    </dgm:pt>
    <dgm:pt modelId="{FD01579F-0CC1-4BF8-9B88-9637A23C087B}">
      <dgm:prSet phldrT="[Text]" custT="1"/>
      <dgm:spPr/>
      <dgm:t>
        <a:bodyPr/>
        <a:lstStyle/>
        <a:p>
          <a:r>
            <a:rPr lang="en-US" sz="2800" dirty="0"/>
            <a:t>Applies to join, is visited by members and then initiated</a:t>
          </a:r>
        </a:p>
      </dgm:t>
    </dgm:pt>
    <dgm:pt modelId="{E41EDFC6-907D-4565-8BB3-80A2C7F4059C}" type="parTrans" cxnId="{C9D23D6F-2B8D-41B5-93D4-212D99D297C3}">
      <dgm:prSet/>
      <dgm:spPr/>
      <dgm:t>
        <a:bodyPr/>
        <a:lstStyle/>
        <a:p>
          <a:endParaRPr lang="en-US"/>
        </a:p>
      </dgm:t>
    </dgm:pt>
    <dgm:pt modelId="{9D2CEEE1-A3E1-489F-814E-BC97EE5B4143}" type="sibTrans" cxnId="{C9D23D6F-2B8D-41B5-93D4-212D99D297C3}">
      <dgm:prSet/>
      <dgm:spPr/>
      <dgm:t>
        <a:bodyPr/>
        <a:lstStyle/>
        <a:p>
          <a:endParaRPr lang="en-US"/>
        </a:p>
      </dgm:t>
    </dgm:pt>
    <dgm:pt modelId="{F5860E8A-C1F2-49D2-854F-5F5F6D1755AD}">
      <dgm:prSet phldrT="[Text]"/>
      <dgm:spPr/>
      <dgm:t>
        <a:bodyPr/>
        <a:lstStyle/>
        <a:p>
          <a:r>
            <a:rPr lang="en-US" dirty="0"/>
            <a:t>Majority Member</a:t>
          </a:r>
        </a:p>
      </dgm:t>
    </dgm:pt>
    <dgm:pt modelId="{EDBCEA15-F294-4C0E-A9ED-153C56776183}" type="parTrans" cxnId="{5F126261-CC54-420F-9421-6742A53419D8}">
      <dgm:prSet/>
      <dgm:spPr/>
      <dgm:t>
        <a:bodyPr/>
        <a:lstStyle/>
        <a:p>
          <a:endParaRPr lang="en-US"/>
        </a:p>
      </dgm:t>
    </dgm:pt>
    <dgm:pt modelId="{F7874B6A-8C1A-41EA-B29E-75028EF842B5}" type="sibTrans" cxnId="{5F126261-CC54-420F-9421-6742A53419D8}">
      <dgm:prSet/>
      <dgm:spPr/>
      <dgm:t>
        <a:bodyPr/>
        <a:lstStyle/>
        <a:p>
          <a:endParaRPr lang="en-US"/>
        </a:p>
      </dgm:t>
    </dgm:pt>
    <dgm:pt modelId="{6E990BFB-E5FA-49A4-BE7E-E28CEFE41800}">
      <dgm:prSet phldrT="[Text]" custT="1"/>
      <dgm:spPr/>
      <dgm:t>
        <a:bodyPr/>
        <a:lstStyle/>
        <a:p>
          <a:r>
            <a:rPr lang="en-US" sz="2800" dirty="0"/>
            <a:t>Ages 20+</a:t>
          </a:r>
        </a:p>
      </dgm:t>
    </dgm:pt>
    <dgm:pt modelId="{E95F2275-D55B-4594-B370-3F3F6FBE063C}" type="parTrans" cxnId="{75EC97D5-A4AC-487B-9FF4-87C77F6F018A}">
      <dgm:prSet/>
      <dgm:spPr/>
      <dgm:t>
        <a:bodyPr/>
        <a:lstStyle/>
        <a:p>
          <a:endParaRPr lang="en-US"/>
        </a:p>
      </dgm:t>
    </dgm:pt>
    <dgm:pt modelId="{AAD0286B-E185-46BF-9166-E3BC763B1C44}" type="sibTrans" cxnId="{75EC97D5-A4AC-487B-9FF4-87C77F6F018A}">
      <dgm:prSet/>
      <dgm:spPr/>
      <dgm:t>
        <a:bodyPr/>
        <a:lstStyle/>
        <a:p>
          <a:endParaRPr lang="en-US"/>
        </a:p>
      </dgm:t>
    </dgm:pt>
    <dgm:pt modelId="{8D879957-2E5B-4D76-AB95-A53606282DFC}">
      <dgm:prSet phldrT="[Text]" custT="1"/>
      <dgm:spPr/>
      <dgm:t>
        <a:bodyPr/>
        <a:lstStyle/>
        <a:p>
          <a:r>
            <a:rPr lang="en-US" sz="2800" dirty="0"/>
            <a:t>Focus is on giving back as an adult volunteer</a:t>
          </a:r>
        </a:p>
      </dgm:t>
    </dgm:pt>
    <dgm:pt modelId="{637DF708-AE60-441C-83A8-6BD676B8E4E3}" type="parTrans" cxnId="{5DB9E7E4-12FE-4A73-8426-B84A11012DAB}">
      <dgm:prSet/>
      <dgm:spPr/>
      <dgm:t>
        <a:bodyPr/>
        <a:lstStyle/>
        <a:p>
          <a:endParaRPr lang="en-US"/>
        </a:p>
      </dgm:t>
    </dgm:pt>
    <dgm:pt modelId="{F00C166F-EF02-4ECC-9747-7C1605760528}" type="sibTrans" cxnId="{5DB9E7E4-12FE-4A73-8426-B84A11012DAB}">
      <dgm:prSet/>
      <dgm:spPr/>
      <dgm:t>
        <a:bodyPr/>
        <a:lstStyle/>
        <a:p>
          <a:endParaRPr lang="en-US"/>
        </a:p>
      </dgm:t>
    </dgm:pt>
    <dgm:pt modelId="{C971CDE4-E33F-431C-AD7E-3D416B043097}">
      <dgm:prSet phldrT="[Text]" custT="1"/>
      <dgm:spPr/>
      <dgm:t>
        <a:bodyPr/>
        <a:lstStyle/>
        <a:p>
          <a:r>
            <a:rPr lang="en-US" sz="2800" dirty="0"/>
            <a:t>Focus is on leadership, service and sisterhood</a:t>
          </a:r>
        </a:p>
      </dgm:t>
    </dgm:pt>
    <dgm:pt modelId="{A3870A60-E99D-4C71-9A63-B7C5B8FBB30E}" type="parTrans" cxnId="{6B735D8C-07DD-4D02-BCF5-F0FE35389C45}">
      <dgm:prSet/>
      <dgm:spPr/>
      <dgm:t>
        <a:bodyPr/>
        <a:lstStyle/>
        <a:p>
          <a:endParaRPr lang="en-US"/>
        </a:p>
      </dgm:t>
    </dgm:pt>
    <dgm:pt modelId="{21CAFED7-7F79-4F6E-986A-79639730A44B}" type="sibTrans" cxnId="{6B735D8C-07DD-4D02-BCF5-F0FE35389C45}">
      <dgm:prSet/>
      <dgm:spPr/>
      <dgm:t>
        <a:bodyPr/>
        <a:lstStyle/>
        <a:p>
          <a:endParaRPr lang="en-US"/>
        </a:p>
      </dgm:t>
    </dgm:pt>
    <dgm:pt modelId="{CC1D7CEF-FDC6-4C32-B83D-B3DC522D9259}" type="pres">
      <dgm:prSet presAssocID="{AFDA6A01-0718-4EE6-AB62-F2FE9660D6DA}" presName="Name0" presStyleCnt="0">
        <dgm:presLayoutVars>
          <dgm:dir/>
          <dgm:animLvl val="lvl"/>
          <dgm:resizeHandles val="exact"/>
        </dgm:presLayoutVars>
      </dgm:prSet>
      <dgm:spPr/>
    </dgm:pt>
    <dgm:pt modelId="{44847B49-A121-4E24-9860-D6C56150D11E}" type="pres">
      <dgm:prSet presAssocID="{AFDA6A01-0718-4EE6-AB62-F2FE9660D6DA}" presName="tSp" presStyleCnt="0"/>
      <dgm:spPr/>
    </dgm:pt>
    <dgm:pt modelId="{7ACC2684-EB90-4F22-A954-DE3F2F643A05}" type="pres">
      <dgm:prSet presAssocID="{AFDA6A01-0718-4EE6-AB62-F2FE9660D6DA}" presName="bSp" presStyleCnt="0"/>
      <dgm:spPr/>
    </dgm:pt>
    <dgm:pt modelId="{B02839E3-9425-42DB-8835-556CE9E44FC2}" type="pres">
      <dgm:prSet presAssocID="{AFDA6A01-0718-4EE6-AB62-F2FE9660D6DA}" presName="process" presStyleCnt="0"/>
      <dgm:spPr/>
    </dgm:pt>
    <dgm:pt modelId="{81E0D890-A0D0-443F-9A30-231D361B045E}" type="pres">
      <dgm:prSet presAssocID="{6B7287BD-1F0D-42F4-B242-FFC03B203462}" presName="composite1" presStyleCnt="0"/>
      <dgm:spPr/>
    </dgm:pt>
    <dgm:pt modelId="{FDC5223D-2D1D-491A-BDEC-6884C037AE0A}" type="pres">
      <dgm:prSet presAssocID="{6B7287BD-1F0D-42F4-B242-FFC03B203462}" presName="dummyNode1" presStyleLbl="node1" presStyleIdx="0" presStyleCnt="3"/>
      <dgm:spPr/>
    </dgm:pt>
    <dgm:pt modelId="{89AE1009-EDDF-4E6A-8C59-9CC5CBE97F5C}" type="pres">
      <dgm:prSet presAssocID="{6B7287BD-1F0D-42F4-B242-FFC03B203462}" presName="childNode1" presStyleLbl="bgAcc1" presStyleIdx="0" presStyleCnt="3">
        <dgm:presLayoutVars>
          <dgm:bulletEnabled val="1"/>
        </dgm:presLayoutVars>
      </dgm:prSet>
      <dgm:spPr/>
    </dgm:pt>
    <dgm:pt modelId="{DC6E786D-8A5C-4DAB-9EFD-74ADFF436D81}" type="pres">
      <dgm:prSet presAssocID="{6B7287BD-1F0D-42F4-B242-FFC03B203462}" presName="childNode1tx" presStyleLbl="bgAcc1" presStyleIdx="0" presStyleCnt="3">
        <dgm:presLayoutVars>
          <dgm:bulletEnabled val="1"/>
        </dgm:presLayoutVars>
      </dgm:prSet>
      <dgm:spPr/>
    </dgm:pt>
    <dgm:pt modelId="{EFF9F862-52F3-4689-A49A-C031F02DA0CB}" type="pres">
      <dgm:prSet presAssocID="{6B7287BD-1F0D-42F4-B242-FFC03B203462}" presName="parentNode1" presStyleLbl="node1" presStyleIdx="0" presStyleCnt="3" custLinFactNeighborX="-18084" custLinFactNeighborY="16921">
        <dgm:presLayoutVars>
          <dgm:chMax val="1"/>
          <dgm:bulletEnabled val="1"/>
        </dgm:presLayoutVars>
      </dgm:prSet>
      <dgm:spPr/>
    </dgm:pt>
    <dgm:pt modelId="{7484A40F-E907-4F3A-948C-86C04666622F}" type="pres">
      <dgm:prSet presAssocID="{6B7287BD-1F0D-42F4-B242-FFC03B203462}" presName="connSite1" presStyleCnt="0"/>
      <dgm:spPr/>
    </dgm:pt>
    <dgm:pt modelId="{E5505DBF-1436-4AB9-B39B-E4735F8611A6}" type="pres">
      <dgm:prSet presAssocID="{DD9634EE-4FFF-40DB-AC0D-C1827F5B64A4}" presName="Name9" presStyleLbl="sibTrans2D1" presStyleIdx="0" presStyleCnt="2" custAng="622883" custLinFactNeighborX="-6728"/>
      <dgm:spPr/>
    </dgm:pt>
    <dgm:pt modelId="{A6774AA4-9DD0-44AD-A64A-A8D35FBDFBBB}" type="pres">
      <dgm:prSet presAssocID="{48C75BB3-E23D-42FA-9D33-E2E323515F99}" presName="composite2" presStyleCnt="0"/>
      <dgm:spPr/>
    </dgm:pt>
    <dgm:pt modelId="{2CABAD39-DB5C-4D3D-981D-48EF689D6B00}" type="pres">
      <dgm:prSet presAssocID="{48C75BB3-E23D-42FA-9D33-E2E323515F99}" presName="dummyNode2" presStyleLbl="node1" presStyleIdx="0" presStyleCnt="3"/>
      <dgm:spPr/>
    </dgm:pt>
    <dgm:pt modelId="{4D74DD01-A67A-4F2B-BD88-0DF25CAA4881}" type="pres">
      <dgm:prSet presAssocID="{48C75BB3-E23D-42FA-9D33-E2E323515F99}" presName="childNode2" presStyleLbl="bgAcc1" presStyleIdx="1" presStyleCnt="3" custScaleX="163772" custScaleY="155323" custLinFactNeighborX="-880" custLinFactNeighborY="6610">
        <dgm:presLayoutVars>
          <dgm:bulletEnabled val="1"/>
        </dgm:presLayoutVars>
      </dgm:prSet>
      <dgm:spPr/>
    </dgm:pt>
    <dgm:pt modelId="{CC2E4C3D-5200-4DF4-8DBB-2694BCF9DD75}" type="pres">
      <dgm:prSet presAssocID="{48C75BB3-E23D-42FA-9D33-E2E323515F99}" presName="childNode2tx" presStyleLbl="bgAcc1" presStyleIdx="1" presStyleCnt="3">
        <dgm:presLayoutVars>
          <dgm:bulletEnabled val="1"/>
        </dgm:presLayoutVars>
      </dgm:prSet>
      <dgm:spPr/>
    </dgm:pt>
    <dgm:pt modelId="{3C0389EF-FE4B-4320-8EB5-FDB674C99F0E}" type="pres">
      <dgm:prSet presAssocID="{48C75BB3-E23D-42FA-9D33-E2E323515F99}" presName="parentNode2" presStyleLbl="node1" presStyleIdx="1" presStyleCnt="3" custLinFactNeighborX="-13440" custLinFactNeighborY="-19327">
        <dgm:presLayoutVars>
          <dgm:chMax val="0"/>
          <dgm:bulletEnabled val="1"/>
        </dgm:presLayoutVars>
      </dgm:prSet>
      <dgm:spPr/>
    </dgm:pt>
    <dgm:pt modelId="{55AACF93-2AFC-482E-8C4C-00A5C452D85C}" type="pres">
      <dgm:prSet presAssocID="{48C75BB3-E23D-42FA-9D33-E2E323515F99}" presName="connSite2" presStyleCnt="0"/>
      <dgm:spPr/>
    </dgm:pt>
    <dgm:pt modelId="{E88FE9E9-95E4-4E6E-85C7-CA52A21AA098}" type="pres">
      <dgm:prSet presAssocID="{181C8E8A-3A10-4876-87FF-733BAAEB6A2C}" presName="Name18" presStyleLbl="sibTrans2D1" presStyleIdx="1" presStyleCnt="2" custAng="0" custScaleX="99828" custScaleY="115314" custLinFactNeighborX="-391" custLinFactNeighborY="8635"/>
      <dgm:spPr/>
    </dgm:pt>
    <dgm:pt modelId="{D3D35553-D15A-4D7D-A7C3-DC28CADE212C}" type="pres">
      <dgm:prSet presAssocID="{F5860E8A-C1F2-49D2-854F-5F5F6D1755AD}" presName="composite1" presStyleCnt="0"/>
      <dgm:spPr/>
    </dgm:pt>
    <dgm:pt modelId="{C9F504E3-288E-4A90-A3F3-F0D17C3CA32A}" type="pres">
      <dgm:prSet presAssocID="{F5860E8A-C1F2-49D2-854F-5F5F6D1755AD}" presName="dummyNode1" presStyleLbl="node1" presStyleIdx="1" presStyleCnt="3"/>
      <dgm:spPr/>
    </dgm:pt>
    <dgm:pt modelId="{92E13561-F462-4340-BC15-BB1C55EFEE43}" type="pres">
      <dgm:prSet presAssocID="{F5860E8A-C1F2-49D2-854F-5F5F6D1755AD}" presName="childNode1" presStyleLbl="bgAcc1" presStyleIdx="2" presStyleCnt="3" custScaleX="118879" custLinFactNeighborX="0" custLinFactNeighborY="-16826">
        <dgm:presLayoutVars>
          <dgm:bulletEnabled val="1"/>
        </dgm:presLayoutVars>
      </dgm:prSet>
      <dgm:spPr/>
    </dgm:pt>
    <dgm:pt modelId="{CF7B7476-3795-4FCC-B5C0-D0840C43F3F1}" type="pres">
      <dgm:prSet presAssocID="{F5860E8A-C1F2-49D2-854F-5F5F6D1755AD}" presName="childNode1tx" presStyleLbl="bgAcc1" presStyleIdx="2" presStyleCnt="3">
        <dgm:presLayoutVars>
          <dgm:bulletEnabled val="1"/>
        </dgm:presLayoutVars>
      </dgm:prSet>
      <dgm:spPr/>
    </dgm:pt>
    <dgm:pt modelId="{6FDA9CE3-5F4E-44F4-B481-57336286D1EF}" type="pres">
      <dgm:prSet presAssocID="{F5860E8A-C1F2-49D2-854F-5F5F6D1755AD}" presName="parentNode1" presStyleLbl="node1" presStyleIdx="2" presStyleCnt="3" custLinFactNeighborX="-17798" custLinFactNeighborY="-7148">
        <dgm:presLayoutVars>
          <dgm:chMax val="1"/>
          <dgm:bulletEnabled val="1"/>
        </dgm:presLayoutVars>
      </dgm:prSet>
      <dgm:spPr/>
    </dgm:pt>
    <dgm:pt modelId="{4ADA69FC-B29D-4F64-B2EE-E493D8D1C720}" type="pres">
      <dgm:prSet presAssocID="{F5860E8A-C1F2-49D2-854F-5F5F6D1755AD}" presName="connSite1" presStyleCnt="0"/>
      <dgm:spPr/>
    </dgm:pt>
  </dgm:ptLst>
  <dgm:cxnLst>
    <dgm:cxn modelId="{FEDDC701-AFD4-4490-A16E-5B44E1E9235D}" type="presOf" srcId="{AFDA6A01-0718-4EE6-AB62-F2FE9660D6DA}" destId="{CC1D7CEF-FDC6-4C32-B83D-B3DC522D9259}" srcOrd="0" destOrd="0" presId="urn:microsoft.com/office/officeart/2005/8/layout/hProcess4"/>
    <dgm:cxn modelId="{C051B504-DD4A-4CA9-852C-BA1150034E51}" type="presOf" srcId="{492DFD2B-2807-4986-AF81-A1AF95C02FDC}" destId="{89AE1009-EDDF-4E6A-8C59-9CC5CBE97F5C}" srcOrd="0" destOrd="0" presId="urn:microsoft.com/office/officeart/2005/8/layout/hProcess4"/>
    <dgm:cxn modelId="{E6255F05-C697-4614-9C22-7F93FB859042}" srcId="{6B7287BD-1F0D-42F4-B242-FFC03B203462}" destId="{492DFD2B-2807-4986-AF81-A1AF95C02FDC}" srcOrd="0" destOrd="0" parTransId="{AEF1F5E1-4C58-4989-B72E-576DB52095D6}" sibTransId="{71A02B47-6CB1-48E9-BE08-DB70879CD731}"/>
    <dgm:cxn modelId="{B522C609-BA7E-49CD-A31C-92AED085B7FF}" type="presOf" srcId="{FD01579F-0CC1-4BF8-9B88-9637A23C087B}" destId="{4D74DD01-A67A-4F2B-BD88-0DF25CAA4881}" srcOrd="0" destOrd="1" presId="urn:microsoft.com/office/officeart/2005/8/layout/hProcess4"/>
    <dgm:cxn modelId="{420CD60C-0F12-4B4A-BD84-585E91E47FB3}" type="presOf" srcId="{48C75BB3-E23D-42FA-9D33-E2E323515F99}" destId="{3C0389EF-FE4B-4320-8EB5-FDB674C99F0E}" srcOrd="0" destOrd="0" presId="urn:microsoft.com/office/officeart/2005/8/layout/hProcess4"/>
    <dgm:cxn modelId="{C7B56522-593D-4E1F-AAF1-779ABBF47C9D}" srcId="{AFDA6A01-0718-4EE6-AB62-F2FE9660D6DA}" destId="{6B7287BD-1F0D-42F4-B242-FFC03B203462}" srcOrd="0" destOrd="0" parTransId="{07E3524F-8E0B-42E7-8842-BC5090DB2727}" sibTransId="{DD9634EE-4FFF-40DB-AC0D-C1827F5B64A4}"/>
    <dgm:cxn modelId="{D2244726-BD9C-4688-9BD6-467F354EAEA6}" type="presOf" srcId="{C971CDE4-E33F-431C-AD7E-3D416B043097}" destId="{4D74DD01-A67A-4F2B-BD88-0DF25CAA4881}" srcOrd="0" destOrd="2" presId="urn:microsoft.com/office/officeart/2005/8/layout/hProcess4"/>
    <dgm:cxn modelId="{41080A3B-0873-4D08-A283-AF6976FEF293}" type="presOf" srcId="{6B7287BD-1F0D-42F4-B242-FFC03B203462}" destId="{EFF9F862-52F3-4689-A49A-C031F02DA0CB}" srcOrd="0" destOrd="0" presId="urn:microsoft.com/office/officeart/2005/8/layout/hProcess4"/>
    <dgm:cxn modelId="{5F126261-CC54-420F-9421-6742A53419D8}" srcId="{AFDA6A01-0718-4EE6-AB62-F2FE9660D6DA}" destId="{F5860E8A-C1F2-49D2-854F-5F5F6D1755AD}" srcOrd="2" destOrd="0" parTransId="{EDBCEA15-F294-4C0E-A9ED-153C56776183}" sibTransId="{F7874B6A-8C1A-41EA-B29E-75028EF842B5}"/>
    <dgm:cxn modelId="{D2B60346-EBD8-494C-9CA2-D1AC2875ED0E}" type="presOf" srcId="{BE3F4EF5-8B63-4F2B-8B25-CFA1A1FBF9E7}" destId="{DC6E786D-8A5C-4DAB-9EFD-74ADFF436D81}" srcOrd="1" destOrd="1" presId="urn:microsoft.com/office/officeart/2005/8/layout/hProcess4"/>
    <dgm:cxn modelId="{8B172667-4A63-4BA4-BA5F-4F90B6898957}" type="presOf" srcId="{8D879957-2E5B-4D76-AB95-A53606282DFC}" destId="{92E13561-F462-4340-BC15-BB1C55EFEE43}" srcOrd="0" destOrd="1" presId="urn:microsoft.com/office/officeart/2005/8/layout/hProcess4"/>
    <dgm:cxn modelId="{F2CA6C69-DC6E-46E9-9AD1-42BBD173ED07}" type="presOf" srcId="{FD01579F-0CC1-4BF8-9B88-9637A23C087B}" destId="{CC2E4C3D-5200-4DF4-8DBB-2694BCF9DD75}" srcOrd="1" destOrd="1" presId="urn:microsoft.com/office/officeart/2005/8/layout/hProcess4"/>
    <dgm:cxn modelId="{C9D23D6F-2B8D-41B5-93D4-212D99D297C3}" srcId="{48C75BB3-E23D-42FA-9D33-E2E323515F99}" destId="{FD01579F-0CC1-4BF8-9B88-9637A23C087B}" srcOrd="1" destOrd="0" parTransId="{E41EDFC6-907D-4565-8BB3-80A2C7F4059C}" sibTransId="{9D2CEEE1-A3E1-489F-814E-BC97EE5B4143}"/>
    <dgm:cxn modelId="{84011A75-2A0F-45BD-8FE2-8AAF2206771A}" type="presOf" srcId="{181C8E8A-3A10-4876-87FF-733BAAEB6A2C}" destId="{E88FE9E9-95E4-4E6E-85C7-CA52A21AA098}" srcOrd="0" destOrd="0" presId="urn:microsoft.com/office/officeart/2005/8/layout/hProcess4"/>
    <dgm:cxn modelId="{ACF6F27D-3849-4A12-A2E4-4637F151100E}" type="presOf" srcId="{F5860E8A-C1F2-49D2-854F-5F5F6D1755AD}" destId="{6FDA9CE3-5F4E-44F4-B481-57336286D1EF}" srcOrd="0" destOrd="0" presId="urn:microsoft.com/office/officeart/2005/8/layout/hProcess4"/>
    <dgm:cxn modelId="{0319C47F-B3CE-40EB-8FCC-BF9F57FC1066}" type="presOf" srcId="{BE3F4EF5-8B63-4F2B-8B25-CFA1A1FBF9E7}" destId="{89AE1009-EDDF-4E6A-8C59-9CC5CBE97F5C}" srcOrd="0" destOrd="1" presId="urn:microsoft.com/office/officeart/2005/8/layout/hProcess4"/>
    <dgm:cxn modelId="{6FF9B588-2923-45F1-87D7-3992B2B59C74}" type="presOf" srcId="{30BD6C7D-5BA6-4F04-A865-9D1E563478F3}" destId="{4D74DD01-A67A-4F2B-BD88-0DF25CAA4881}" srcOrd="0" destOrd="0" presId="urn:microsoft.com/office/officeart/2005/8/layout/hProcess4"/>
    <dgm:cxn modelId="{6B735D8C-07DD-4D02-BCF5-F0FE35389C45}" srcId="{48C75BB3-E23D-42FA-9D33-E2E323515F99}" destId="{C971CDE4-E33F-431C-AD7E-3D416B043097}" srcOrd="2" destOrd="0" parTransId="{A3870A60-E99D-4C71-9A63-B7C5B8FBB30E}" sibTransId="{21CAFED7-7F79-4F6E-986A-79639730A44B}"/>
    <dgm:cxn modelId="{CBBD068F-F03E-4385-9CC3-79BBB4F9A1DD}" type="presOf" srcId="{8D879957-2E5B-4D76-AB95-A53606282DFC}" destId="{CF7B7476-3795-4FCC-B5C0-D0840C43F3F1}" srcOrd="1" destOrd="1" presId="urn:microsoft.com/office/officeart/2005/8/layout/hProcess4"/>
    <dgm:cxn modelId="{BE66A898-DB2B-47F4-9DF7-8E234BE9428B}" type="presOf" srcId="{6E990BFB-E5FA-49A4-BE7E-E28CEFE41800}" destId="{CF7B7476-3795-4FCC-B5C0-D0840C43F3F1}" srcOrd="1" destOrd="0" presId="urn:microsoft.com/office/officeart/2005/8/layout/hProcess4"/>
    <dgm:cxn modelId="{4D5F759C-0600-4143-8191-C01F92D38EDB}" type="presOf" srcId="{DD9634EE-4FFF-40DB-AC0D-C1827F5B64A4}" destId="{E5505DBF-1436-4AB9-B39B-E4735F8611A6}" srcOrd="0" destOrd="0" presId="urn:microsoft.com/office/officeart/2005/8/layout/hProcess4"/>
    <dgm:cxn modelId="{42DDAEB0-1A8C-4C37-A9B0-EA38E33F37A4}" srcId="{48C75BB3-E23D-42FA-9D33-E2E323515F99}" destId="{30BD6C7D-5BA6-4F04-A865-9D1E563478F3}" srcOrd="0" destOrd="0" parTransId="{99BF0D4F-7C12-433C-B9EA-403CE1FF66C7}" sibTransId="{60CA4D74-0ACF-4467-9890-ACFD32DC252C}"/>
    <dgm:cxn modelId="{7A3AD7B4-4E48-45B6-B3B6-2DC462FF372A}" srcId="{AFDA6A01-0718-4EE6-AB62-F2FE9660D6DA}" destId="{48C75BB3-E23D-42FA-9D33-E2E323515F99}" srcOrd="1" destOrd="0" parTransId="{39ED95B8-9CD1-4381-8513-F48250AA2919}" sibTransId="{181C8E8A-3A10-4876-87FF-733BAAEB6A2C}"/>
    <dgm:cxn modelId="{39F942C1-ADF0-428E-AA12-ACD561A33146}" type="presOf" srcId="{C971CDE4-E33F-431C-AD7E-3D416B043097}" destId="{CC2E4C3D-5200-4DF4-8DBB-2694BCF9DD75}" srcOrd="1" destOrd="2" presId="urn:microsoft.com/office/officeart/2005/8/layout/hProcess4"/>
    <dgm:cxn modelId="{A3FD8FCD-9F50-4AD0-97C3-2AEAEACC3843}" type="presOf" srcId="{30BD6C7D-5BA6-4F04-A865-9D1E563478F3}" destId="{CC2E4C3D-5200-4DF4-8DBB-2694BCF9DD75}" srcOrd="1" destOrd="0" presId="urn:microsoft.com/office/officeart/2005/8/layout/hProcess4"/>
    <dgm:cxn modelId="{1FF01AD5-18B1-46F6-9138-C4280B52ABEC}" type="presOf" srcId="{492DFD2B-2807-4986-AF81-A1AF95C02FDC}" destId="{DC6E786D-8A5C-4DAB-9EFD-74ADFF436D81}" srcOrd="1" destOrd="0" presId="urn:microsoft.com/office/officeart/2005/8/layout/hProcess4"/>
    <dgm:cxn modelId="{75EC97D5-A4AC-487B-9FF4-87C77F6F018A}" srcId="{F5860E8A-C1F2-49D2-854F-5F5F6D1755AD}" destId="{6E990BFB-E5FA-49A4-BE7E-E28CEFE41800}" srcOrd="0" destOrd="0" parTransId="{E95F2275-D55B-4594-B370-3F3F6FBE063C}" sibTransId="{AAD0286B-E185-46BF-9166-E3BC763B1C44}"/>
    <dgm:cxn modelId="{5DB9E7E4-12FE-4A73-8426-B84A11012DAB}" srcId="{F5860E8A-C1F2-49D2-854F-5F5F6D1755AD}" destId="{8D879957-2E5B-4D76-AB95-A53606282DFC}" srcOrd="1" destOrd="0" parTransId="{637DF708-AE60-441C-83A8-6BD676B8E4E3}" sibTransId="{F00C166F-EF02-4ECC-9747-7C1605760528}"/>
    <dgm:cxn modelId="{0A55D7E8-CABC-490A-864A-13C993F10597}" type="presOf" srcId="{6E990BFB-E5FA-49A4-BE7E-E28CEFE41800}" destId="{92E13561-F462-4340-BC15-BB1C55EFEE43}" srcOrd="0" destOrd="0" presId="urn:microsoft.com/office/officeart/2005/8/layout/hProcess4"/>
    <dgm:cxn modelId="{5503EDF2-7113-48DF-8AF8-A9BCBE8FB7E7}" srcId="{6B7287BD-1F0D-42F4-B242-FFC03B203462}" destId="{BE3F4EF5-8B63-4F2B-8B25-CFA1A1FBF9E7}" srcOrd="1" destOrd="0" parTransId="{4DBE0D9A-B654-4CEC-8F6F-80F4377CB6D7}" sibTransId="{72DDDE9E-4043-42E9-9A67-5DE40A1DE0D1}"/>
    <dgm:cxn modelId="{3AE21486-FE4B-4BF6-88CE-7AE0A393ED35}" type="presParOf" srcId="{CC1D7CEF-FDC6-4C32-B83D-B3DC522D9259}" destId="{44847B49-A121-4E24-9860-D6C56150D11E}" srcOrd="0" destOrd="0" presId="urn:microsoft.com/office/officeart/2005/8/layout/hProcess4"/>
    <dgm:cxn modelId="{7A9B2107-0ED8-497D-AD8A-1AA791C36020}" type="presParOf" srcId="{CC1D7CEF-FDC6-4C32-B83D-B3DC522D9259}" destId="{7ACC2684-EB90-4F22-A954-DE3F2F643A05}" srcOrd="1" destOrd="0" presId="urn:microsoft.com/office/officeart/2005/8/layout/hProcess4"/>
    <dgm:cxn modelId="{A2831CE7-87FA-491C-AFF4-6CAFC8680A6D}" type="presParOf" srcId="{CC1D7CEF-FDC6-4C32-B83D-B3DC522D9259}" destId="{B02839E3-9425-42DB-8835-556CE9E44FC2}" srcOrd="2" destOrd="0" presId="urn:microsoft.com/office/officeart/2005/8/layout/hProcess4"/>
    <dgm:cxn modelId="{8C46F3E3-ABCE-4D47-867A-32AA5189407B}" type="presParOf" srcId="{B02839E3-9425-42DB-8835-556CE9E44FC2}" destId="{81E0D890-A0D0-443F-9A30-231D361B045E}" srcOrd="0" destOrd="0" presId="urn:microsoft.com/office/officeart/2005/8/layout/hProcess4"/>
    <dgm:cxn modelId="{32E39DA0-941B-412E-AE54-4A4D5AF8575D}" type="presParOf" srcId="{81E0D890-A0D0-443F-9A30-231D361B045E}" destId="{FDC5223D-2D1D-491A-BDEC-6884C037AE0A}" srcOrd="0" destOrd="0" presId="urn:microsoft.com/office/officeart/2005/8/layout/hProcess4"/>
    <dgm:cxn modelId="{03D467FD-5DD6-467B-9CD1-17213BC23B85}" type="presParOf" srcId="{81E0D890-A0D0-443F-9A30-231D361B045E}" destId="{89AE1009-EDDF-4E6A-8C59-9CC5CBE97F5C}" srcOrd="1" destOrd="0" presId="urn:microsoft.com/office/officeart/2005/8/layout/hProcess4"/>
    <dgm:cxn modelId="{CB3E3759-92C8-4A97-844B-12B2C364C689}" type="presParOf" srcId="{81E0D890-A0D0-443F-9A30-231D361B045E}" destId="{DC6E786D-8A5C-4DAB-9EFD-74ADFF436D81}" srcOrd="2" destOrd="0" presId="urn:microsoft.com/office/officeart/2005/8/layout/hProcess4"/>
    <dgm:cxn modelId="{F1AB4615-63BA-4033-AE5C-322B93AB3040}" type="presParOf" srcId="{81E0D890-A0D0-443F-9A30-231D361B045E}" destId="{EFF9F862-52F3-4689-A49A-C031F02DA0CB}" srcOrd="3" destOrd="0" presId="urn:microsoft.com/office/officeart/2005/8/layout/hProcess4"/>
    <dgm:cxn modelId="{B35423EA-D67D-43A7-B3B7-0EFD243CE167}" type="presParOf" srcId="{81E0D890-A0D0-443F-9A30-231D361B045E}" destId="{7484A40F-E907-4F3A-948C-86C04666622F}" srcOrd="4" destOrd="0" presId="urn:microsoft.com/office/officeart/2005/8/layout/hProcess4"/>
    <dgm:cxn modelId="{6D777DFB-CF54-4F2E-A018-6BA8E765763E}" type="presParOf" srcId="{B02839E3-9425-42DB-8835-556CE9E44FC2}" destId="{E5505DBF-1436-4AB9-B39B-E4735F8611A6}" srcOrd="1" destOrd="0" presId="urn:microsoft.com/office/officeart/2005/8/layout/hProcess4"/>
    <dgm:cxn modelId="{445BB9D4-E11D-4159-8CE5-6DB004DF7D4F}" type="presParOf" srcId="{B02839E3-9425-42DB-8835-556CE9E44FC2}" destId="{A6774AA4-9DD0-44AD-A64A-A8D35FBDFBBB}" srcOrd="2" destOrd="0" presId="urn:microsoft.com/office/officeart/2005/8/layout/hProcess4"/>
    <dgm:cxn modelId="{9EE1BF06-C669-43EB-8E8A-4F2719836669}" type="presParOf" srcId="{A6774AA4-9DD0-44AD-A64A-A8D35FBDFBBB}" destId="{2CABAD39-DB5C-4D3D-981D-48EF689D6B00}" srcOrd="0" destOrd="0" presId="urn:microsoft.com/office/officeart/2005/8/layout/hProcess4"/>
    <dgm:cxn modelId="{D95D794E-8999-4EA1-92A1-B8223AC928D1}" type="presParOf" srcId="{A6774AA4-9DD0-44AD-A64A-A8D35FBDFBBB}" destId="{4D74DD01-A67A-4F2B-BD88-0DF25CAA4881}" srcOrd="1" destOrd="0" presId="urn:microsoft.com/office/officeart/2005/8/layout/hProcess4"/>
    <dgm:cxn modelId="{4644ED78-9E63-4271-9ACB-3E1B49503687}" type="presParOf" srcId="{A6774AA4-9DD0-44AD-A64A-A8D35FBDFBBB}" destId="{CC2E4C3D-5200-4DF4-8DBB-2694BCF9DD75}" srcOrd="2" destOrd="0" presId="urn:microsoft.com/office/officeart/2005/8/layout/hProcess4"/>
    <dgm:cxn modelId="{9F68545E-D3F5-4535-A936-064B327A59AC}" type="presParOf" srcId="{A6774AA4-9DD0-44AD-A64A-A8D35FBDFBBB}" destId="{3C0389EF-FE4B-4320-8EB5-FDB674C99F0E}" srcOrd="3" destOrd="0" presId="urn:microsoft.com/office/officeart/2005/8/layout/hProcess4"/>
    <dgm:cxn modelId="{D5678DE1-CDFE-4F87-9261-BFE56643254E}" type="presParOf" srcId="{A6774AA4-9DD0-44AD-A64A-A8D35FBDFBBB}" destId="{55AACF93-2AFC-482E-8C4C-00A5C452D85C}" srcOrd="4" destOrd="0" presId="urn:microsoft.com/office/officeart/2005/8/layout/hProcess4"/>
    <dgm:cxn modelId="{69FE7839-7B8A-4F47-A637-1BDC4E227613}" type="presParOf" srcId="{B02839E3-9425-42DB-8835-556CE9E44FC2}" destId="{E88FE9E9-95E4-4E6E-85C7-CA52A21AA098}" srcOrd="3" destOrd="0" presId="urn:microsoft.com/office/officeart/2005/8/layout/hProcess4"/>
    <dgm:cxn modelId="{949DFB5A-7EF9-400A-A39C-A6EE19D5ACE7}" type="presParOf" srcId="{B02839E3-9425-42DB-8835-556CE9E44FC2}" destId="{D3D35553-D15A-4D7D-A7C3-DC28CADE212C}" srcOrd="4" destOrd="0" presId="urn:microsoft.com/office/officeart/2005/8/layout/hProcess4"/>
    <dgm:cxn modelId="{B40EF2C0-F045-4B6C-A042-6B62408649EC}" type="presParOf" srcId="{D3D35553-D15A-4D7D-A7C3-DC28CADE212C}" destId="{C9F504E3-288E-4A90-A3F3-F0D17C3CA32A}" srcOrd="0" destOrd="0" presId="urn:microsoft.com/office/officeart/2005/8/layout/hProcess4"/>
    <dgm:cxn modelId="{2DC043DA-8559-4FE9-B1FF-C803A165F2BA}" type="presParOf" srcId="{D3D35553-D15A-4D7D-A7C3-DC28CADE212C}" destId="{92E13561-F462-4340-BC15-BB1C55EFEE43}" srcOrd="1" destOrd="0" presId="urn:microsoft.com/office/officeart/2005/8/layout/hProcess4"/>
    <dgm:cxn modelId="{14723FF8-82E0-4A12-9074-F8813A449700}" type="presParOf" srcId="{D3D35553-D15A-4D7D-A7C3-DC28CADE212C}" destId="{CF7B7476-3795-4FCC-B5C0-D0840C43F3F1}" srcOrd="2" destOrd="0" presId="urn:microsoft.com/office/officeart/2005/8/layout/hProcess4"/>
    <dgm:cxn modelId="{A615E613-7F00-42E1-A9B1-1AFD7F4AC7BD}" type="presParOf" srcId="{D3D35553-D15A-4D7D-A7C3-DC28CADE212C}" destId="{6FDA9CE3-5F4E-44F4-B481-57336286D1EF}" srcOrd="3" destOrd="0" presId="urn:microsoft.com/office/officeart/2005/8/layout/hProcess4"/>
    <dgm:cxn modelId="{5C10ADAF-9EE9-42E8-AE61-9A44F322C427}" type="presParOf" srcId="{D3D35553-D15A-4D7D-A7C3-DC28CADE212C}" destId="{4ADA69FC-B29D-4F64-B2EE-E493D8D1C72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33A1C-DB83-4AE4-9B08-BE007E06944E}"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F9C5E1E0-4659-4BCC-A732-7F9ECCCD8A7F}">
      <dgm:prSet phldrT="[Text]" custT="1"/>
      <dgm:spPr/>
      <dgm:t>
        <a:bodyPr/>
        <a:lstStyle/>
        <a:p>
          <a:r>
            <a:rPr lang="en-US" sz="4000" b="1" dirty="0"/>
            <a:t>Prospective Member Club</a:t>
          </a:r>
        </a:p>
      </dgm:t>
    </dgm:pt>
    <dgm:pt modelId="{10052E4A-9763-408C-908B-4DAFAF6C37BD}" type="parTrans" cxnId="{CD8B2500-86AC-4597-82C3-09CFF15D7782}">
      <dgm:prSet/>
      <dgm:spPr/>
      <dgm:t>
        <a:bodyPr/>
        <a:lstStyle/>
        <a:p>
          <a:endParaRPr lang="en-US"/>
        </a:p>
      </dgm:t>
    </dgm:pt>
    <dgm:pt modelId="{510F5051-417C-4D3E-ADB9-7DA33D4487B0}" type="sibTrans" cxnId="{CD8B2500-86AC-4597-82C3-09CFF15D7782}">
      <dgm:prSet/>
      <dgm:spPr/>
      <dgm:t>
        <a:bodyPr/>
        <a:lstStyle/>
        <a:p>
          <a:endParaRPr lang="en-US"/>
        </a:p>
      </dgm:t>
    </dgm:pt>
    <dgm:pt modelId="{E2D1831F-E377-4517-9E2A-01E119ADD42E}">
      <dgm:prSet phldrT="[Text]" custT="1"/>
      <dgm:spPr/>
      <dgm:t>
        <a:bodyPr/>
        <a:lstStyle/>
        <a:p>
          <a:r>
            <a:rPr lang="en-US" sz="2200" dirty="0"/>
            <a:t>Any number of girls ages 10-19</a:t>
          </a:r>
        </a:p>
      </dgm:t>
    </dgm:pt>
    <dgm:pt modelId="{4EFAF871-85C7-4154-99D3-46511D633246}" type="parTrans" cxnId="{7FC448EF-3B83-4488-8979-B3C9A939518A}">
      <dgm:prSet/>
      <dgm:spPr/>
      <dgm:t>
        <a:bodyPr/>
        <a:lstStyle/>
        <a:p>
          <a:endParaRPr lang="en-US"/>
        </a:p>
      </dgm:t>
    </dgm:pt>
    <dgm:pt modelId="{41EF2B3C-75BF-4A3C-B950-91F4EC0CD26D}" type="sibTrans" cxnId="{7FC448EF-3B83-4488-8979-B3C9A939518A}">
      <dgm:prSet/>
      <dgm:spPr/>
      <dgm:t>
        <a:bodyPr/>
        <a:lstStyle/>
        <a:p>
          <a:endParaRPr lang="en-US"/>
        </a:p>
      </dgm:t>
    </dgm:pt>
    <dgm:pt modelId="{EB8E8E29-F1F7-4716-8451-CD6F0440ACCD}">
      <dgm:prSet phldrT="[Text]" custT="1"/>
      <dgm:spPr/>
      <dgm:t>
        <a:bodyPr/>
        <a:lstStyle/>
        <a:p>
          <a:r>
            <a:rPr lang="en-US" sz="2200" dirty="0"/>
            <a:t>3–4 adult volunteers</a:t>
          </a:r>
        </a:p>
      </dgm:t>
    </dgm:pt>
    <dgm:pt modelId="{85FF8004-9E4E-4930-A638-4BE707CC3709}" type="parTrans" cxnId="{38FAC782-143E-400D-A8FB-D76CB3D170C1}">
      <dgm:prSet/>
      <dgm:spPr/>
      <dgm:t>
        <a:bodyPr/>
        <a:lstStyle/>
        <a:p>
          <a:endParaRPr lang="en-US"/>
        </a:p>
      </dgm:t>
    </dgm:pt>
    <dgm:pt modelId="{D1FABCD4-53B0-46F7-BCE0-DFEDE798B0D9}" type="sibTrans" cxnId="{38FAC782-143E-400D-A8FB-D76CB3D170C1}">
      <dgm:prSet/>
      <dgm:spPr/>
      <dgm:t>
        <a:bodyPr/>
        <a:lstStyle/>
        <a:p>
          <a:endParaRPr lang="en-US"/>
        </a:p>
      </dgm:t>
    </dgm:pt>
    <dgm:pt modelId="{AB585D77-ADAC-46E9-98E3-5964675896AD}">
      <dgm:prSet phldrT="[Text]" custT="1"/>
      <dgm:spPr/>
      <dgm:t>
        <a:bodyPr/>
        <a:lstStyle/>
        <a:p>
          <a:r>
            <a:rPr lang="en-US" sz="4000" b="1" dirty="0"/>
            <a:t>Instituted Bethel</a:t>
          </a:r>
        </a:p>
      </dgm:t>
    </dgm:pt>
    <dgm:pt modelId="{94F45900-50F0-4F96-A98F-D92559D3AA7A}" type="parTrans" cxnId="{F6287E2D-7818-4A06-A909-227BBD802AE3}">
      <dgm:prSet/>
      <dgm:spPr/>
      <dgm:t>
        <a:bodyPr/>
        <a:lstStyle/>
        <a:p>
          <a:endParaRPr lang="en-US"/>
        </a:p>
      </dgm:t>
    </dgm:pt>
    <dgm:pt modelId="{1337C1D0-E65E-453A-B34C-F121B65C90FE}" type="sibTrans" cxnId="{F6287E2D-7818-4A06-A909-227BBD802AE3}">
      <dgm:prSet/>
      <dgm:spPr/>
      <dgm:t>
        <a:bodyPr/>
        <a:lstStyle/>
        <a:p>
          <a:endParaRPr lang="en-US"/>
        </a:p>
      </dgm:t>
    </dgm:pt>
    <dgm:pt modelId="{A1C730EC-28EC-47D0-A235-CA3F8BABCB0A}">
      <dgm:prSet phldrT="[Text]" custT="1"/>
      <dgm:spPr/>
      <dgm:t>
        <a:bodyPr/>
        <a:lstStyle/>
        <a:p>
          <a:r>
            <a:rPr lang="en-US" sz="2200" dirty="0"/>
            <a:t>Minimum of 10 girls for a new Bethel (</a:t>
          </a:r>
          <a:r>
            <a:rPr lang="en-US" sz="2200" i="1" dirty="0"/>
            <a:t>only 8 girls if re-instituting a closed Bethel</a:t>
          </a:r>
          <a:r>
            <a:rPr lang="en-US" sz="2200" dirty="0"/>
            <a:t>)</a:t>
          </a:r>
        </a:p>
      </dgm:t>
    </dgm:pt>
    <dgm:pt modelId="{A53386ED-75D1-4225-800B-C8FC0AB09B86}" type="parTrans" cxnId="{9737A1C2-84FF-4E10-B551-516E154C6AB5}">
      <dgm:prSet/>
      <dgm:spPr/>
      <dgm:t>
        <a:bodyPr/>
        <a:lstStyle/>
        <a:p>
          <a:endParaRPr lang="en-US"/>
        </a:p>
      </dgm:t>
    </dgm:pt>
    <dgm:pt modelId="{04BA64FA-AD86-4A15-84CC-A6DF72A6E991}" type="sibTrans" cxnId="{9737A1C2-84FF-4E10-B551-516E154C6AB5}">
      <dgm:prSet/>
      <dgm:spPr/>
      <dgm:t>
        <a:bodyPr/>
        <a:lstStyle/>
        <a:p>
          <a:endParaRPr lang="en-US"/>
        </a:p>
      </dgm:t>
    </dgm:pt>
    <dgm:pt modelId="{70E1FAEE-B5E6-47E5-B341-6616C2921116}">
      <dgm:prSet phldrT="[Text]" custT="1"/>
      <dgm:spPr/>
      <dgm:t>
        <a:bodyPr/>
        <a:lstStyle/>
        <a:p>
          <a:r>
            <a:rPr lang="en-US" sz="2200" dirty="0"/>
            <a:t>9 adult volunteers</a:t>
          </a:r>
        </a:p>
      </dgm:t>
    </dgm:pt>
    <dgm:pt modelId="{B0D0C327-75D8-4A46-879C-7AA7398B6139}" type="parTrans" cxnId="{E54BD81C-777C-42F9-B806-C2242C17B15C}">
      <dgm:prSet/>
      <dgm:spPr/>
      <dgm:t>
        <a:bodyPr/>
        <a:lstStyle/>
        <a:p>
          <a:endParaRPr lang="en-US"/>
        </a:p>
      </dgm:t>
    </dgm:pt>
    <dgm:pt modelId="{72920A46-A7B7-4D00-9775-0C0DAA507BE5}" type="sibTrans" cxnId="{E54BD81C-777C-42F9-B806-C2242C17B15C}">
      <dgm:prSet/>
      <dgm:spPr/>
      <dgm:t>
        <a:bodyPr/>
        <a:lstStyle/>
        <a:p>
          <a:endParaRPr lang="en-US"/>
        </a:p>
      </dgm:t>
    </dgm:pt>
    <dgm:pt modelId="{CEA14B7A-7C12-4672-AA2A-535E69B1AEE0}">
      <dgm:prSet phldrT="[Text]" custT="1"/>
      <dgm:spPr/>
      <dgm:t>
        <a:bodyPr/>
        <a:lstStyle/>
        <a:p>
          <a:r>
            <a:rPr lang="en-US" sz="4000" b="1" dirty="0"/>
            <a:t>Chartered Bethel</a:t>
          </a:r>
        </a:p>
      </dgm:t>
    </dgm:pt>
    <dgm:pt modelId="{0DCE54D1-2F11-4FFE-9387-9031E080AC1D}" type="parTrans" cxnId="{449F1841-C1B6-4EF2-BE7B-8F039144A980}">
      <dgm:prSet/>
      <dgm:spPr/>
      <dgm:t>
        <a:bodyPr/>
        <a:lstStyle/>
        <a:p>
          <a:endParaRPr lang="en-US"/>
        </a:p>
      </dgm:t>
    </dgm:pt>
    <dgm:pt modelId="{AC98B9D4-C809-4E68-BBC6-50BA1F550585}" type="sibTrans" cxnId="{449F1841-C1B6-4EF2-BE7B-8F039144A980}">
      <dgm:prSet/>
      <dgm:spPr/>
      <dgm:t>
        <a:bodyPr/>
        <a:lstStyle/>
        <a:p>
          <a:endParaRPr lang="en-US"/>
        </a:p>
      </dgm:t>
    </dgm:pt>
    <dgm:pt modelId="{1D73626A-F2B8-41C0-A1B5-93911D69D896}">
      <dgm:prSet phldrT="[Text]" custT="1"/>
      <dgm:spPr/>
      <dgm:t>
        <a:bodyPr/>
        <a:lstStyle/>
        <a:p>
          <a:r>
            <a:rPr lang="en-US" sz="2200" dirty="0"/>
            <a:t>Must have minimum of 10 girls and 9 adult volunteers</a:t>
          </a:r>
        </a:p>
      </dgm:t>
    </dgm:pt>
    <dgm:pt modelId="{40D46278-E5B1-4D3A-9BB6-27B8C058ED4A}" type="parTrans" cxnId="{800FAF55-EF7E-438F-BCCB-A63B1419AFAA}">
      <dgm:prSet/>
      <dgm:spPr/>
      <dgm:t>
        <a:bodyPr/>
        <a:lstStyle/>
        <a:p>
          <a:endParaRPr lang="en-US"/>
        </a:p>
      </dgm:t>
    </dgm:pt>
    <dgm:pt modelId="{1C57F743-94D9-4932-B496-B913A1911C40}" type="sibTrans" cxnId="{800FAF55-EF7E-438F-BCCB-A63B1419AFAA}">
      <dgm:prSet/>
      <dgm:spPr/>
      <dgm:t>
        <a:bodyPr/>
        <a:lstStyle/>
        <a:p>
          <a:endParaRPr lang="en-US"/>
        </a:p>
      </dgm:t>
    </dgm:pt>
    <dgm:pt modelId="{81BBFEFE-4419-4CC1-81FC-7C58C8FDB657}">
      <dgm:prSet phldrT="[Text]" custT="1"/>
      <dgm:spPr/>
      <dgm:t>
        <a:bodyPr/>
        <a:lstStyle/>
        <a:p>
          <a:r>
            <a:rPr lang="en-US" sz="2200" dirty="0"/>
            <a:t>Sponsoring body and meeting location secured</a:t>
          </a:r>
        </a:p>
      </dgm:t>
    </dgm:pt>
    <dgm:pt modelId="{8F5E5280-0C4D-47B7-8033-89A7D3B1C9C5}" type="parTrans" cxnId="{395CC1FF-3589-46C0-B94D-EE2DCBFD77D5}">
      <dgm:prSet/>
      <dgm:spPr/>
      <dgm:t>
        <a:bodyPr/>
        <a:lstStyle/>
        <a:p>
          <a:endParaRPr lang="en-US"/>
        </a:p>
      </dgm:t>
    </dgm:pt>
    <dgm:pt modelId="{8859E6CA-4713-4CEE-A11D-698369C23C32}" type="sibTrans" cxnId="{395CC1FF-3589-46C0-B94D-EE2DCBFD77D5}">
      <dgm:prSet/>
      <dgm:spPr/>
      <dgm:t>
        <a:bodyPr/>
        <a:lstStyle/>
        <a:p>
          <a:endParaRPr lang="en-US"/>
        </a:p>
      </dgm:t>
    </dgm:pt>
    <dgm:pt modelId="{AFF2C39D-C060-4A7B-A1FA-384115AA20F4}">
      <dgm:prSet phldrT="[Text]" custT="1"/>
      <dgm:spPr/>
      <dgm:t>
        <a:bodyPr/>
        <a:lstStyle/>
        <a:p>
          <a:r>
            <a:rPr lang="en-US" sz="2200" dirty="0"/>
            <a:t>Apply for institution ($75)</a:t>
          </a:r>
        </a:p>
      </dgm:t>
    </dgm:pt>
    <dgm:pt modelId="{427C1308-6E52-4542-BFC3-99A9B0138BDE}" type="parTrans" cxnId="{0BB20EFF-A1FB-40D2-B138-AD243CD3FEE7}">
      <dgm:prSet/>
      <dgm:spPr/>
      <dgm:t>
        <a:bodyPr/>
        <a:lstStyle/>
        <a:p>
          <a:endParaRPr lang="en-US"/>
        </a:p>
      </dgm:t>
    </dgm:pt>
    <dgm:pt modelId="{6A1AF79F-7441-404C-9D47-7914AA64968F}" type="sibTrans" cxnId="{0BB20EFF-A1FB-40D2-B138-AD243CD3FEE7}">
      <dgm:prSet/>
      <dgm:spPr/>
      <dgm:t>
        <a:bodyPr/>
        <a:lstStyle/>
        <a:p>
          <a:endParaRPr lang="en-US"/>
        </a:p>
      </dgm:t>
    </dgm:pt>
    <dgm:pt modelId="{A0AA74E3-3C97-4322-AC63-236F3FB0826E}">
      <dgm:prSet phldrT="[Text]" custT="1"/>
      <dgm:spPr/>
      <dgm:t>
        <a:bodyPr/>
        <a:lstStyle/>
        <a:p>
          <a:r>
            <a:rPr lang="en-US" sz="2200" dirty="0"/>
            <a:t>Obtain Bethel paraphernalia and necessary supplies</a:t>
          </a:r>
        </a:p>
      </dgm:t>
    </dgm:pt>
    <dgm:pt modelId="{BED2D018-387A-4F40-8745-DC4173AA0B99}" type="parTrans" cxnId="{DDF8A7A0-4183-4625-B75D-64D79D807E26}">
      <dgm:prSet/>
      <dgm:spPr/>
      <dgm:t>
        <a:bodyPr/>
        <a:lstStyle/>
        <a:p>
          <a:endParaRPr lang="en-US"/>
        </a:p>
      </dgm:t>
    </dgm:pt>
    <dgm:pt modelId="{E526753F-9925-4566-B335-80E15BF8DD12}" type="sibTrans" cxnId="{DDF8A7A0-4183-4625-B75D-64D79D807E26}">
      <dgm:prSet/>
      <dgm:spPr/>
      <dgm:t>
        <a:bodyPr/>
        <a:lstStyle/>
        <a:p>
          <a:endParaRPr lang="en-US"/>
        </a:p>
      </dgm:t>
    </dgm:pt>
    <dgm:pt modelId="{AD012608-E7E8-4A9D-85D9-DEBF7F375C5F}">
      <dgm:prSet phldrT="[Text]" custT="1"/>
      <dgm:spPr/>
      <dgm:t>
        <a:bodyPr/>
        <a:lstStyle/>
        <a:p>
          <a:r>
            <a:rPr lang="en-US" sz="2200" dirty="0"/>
            <a:t>12 months to receive charter</a:t>
          </a:r>
        </a:p>
      </dgm:t>
    </dgm:pt>
    <dgm:pt modelId="{BD3167DA-C051-49D9-B136-8B2840469BED}" type="parTrans" cxnId="{D53C5CF6-F093-4E35-8096-7C90F92F9525}">
      <dgm:prSet/>
      <dgm:spPr/>
      <dgm:t>
        <a:bodyPr/>
        <a:lstStyle/>
        <a:p>
          <a:endParaRPr lang="en-US"/>
        </a:p>
      </dgm:t>
    </dgm:pt>
    <dgm:pt modelId="{1CE99F15-993B-4FC2-84E9-7A4701C6B9A1}" type="sibTrans" cxnId="{D53C5CF6-F093-4E35-8096-7C90F92F9525}">
      <dgm:prSet/>
      <dgm:spPr/>
      <dgm:t>
        <a:bodyPr/>
        <a:lstStyle/>
        <a:p>
          <a:endParaRPr lang="en-US"/>
        </a:p>
      </dgm:t>
    </dgm:pt>
    <dgm:pt modelId="{4DC4ABEF-C668-4FAB-B60D-19DEF3C19A01}">
      <dgm:prSet phldrT="[Text]" custT="1"/>
      <dgm:spPr/>
      <dgm:t>
        <a:bodyPr/>
        <a:lstStyle/>
        <a:p>
          <a:r>
            <a:rPr lang="en-US" sz="2200" dirty="0"/>
            <a:t>Apply for charter ($25)</a:t>
          </a:r>
        </a:p>
      </dgm:t>
    </dgm:pt>
    <dgm:pt modelId="{7068CA6B-F10B-4473-9C79-6B41446E7E3D}" type="parTrans" cxnId="{F60DDEA5-96EE-4337-AF50-C9A6B2E48B81}">
      <dgm:prSet/>
      <dgm:spPr/>
      <dgm:t>
        <a:bodyPr/>
        <a:lstStyle/>
        <a:p>
          <a:endParaRPr lang="en-US"/>
        </a:p>
      </dgm:t>
    </dgm:pt>
    <dgm:pt modelId="{88DB67F6-96F4-4FED-92B8-06FE00464DBA}" type="sibTrans" cxnId="{F60DDEA5-96EE-4337-AF50-C9A6B2E48B81}">
      <dgm:prSet/>
      <dgm:spPr/>
      <dgm:t>
        <a:bodyPr/>
        <a:lstStyle/>
        <a:p>
          <a:endParaRPr lang="en-US"/>
        </a:p>
      </dgm:t>
    </dgm:pt>
    <dgm:pt modelId="{12F292D9-474F-470D-ABEF-EF9A3B9AB4A9}">
      <dgm:prSet phldrT="[Text]" custT="1"/>
      <dgm:spPr/>
      <dgm:t>
        <a:bodyPr/>
        <a:lstStyle/>
        <a:p>
          <a:r>
            <a:rPr lang="en-US" sz="2200" dirty="0"/>
            <a:t>All books in order</a:t>
          </a:r>
        </a:p>
      </dgm:t>
    </dgm:pt>
    <dgm:pt modelId="{CB4B41A2-81AD-4A96-87F7-10D7028D2D49}" type="parTrans" cxnId="{D05230F2-0046-492B-B3AE-6C61FE0097CD}">
      <dgm:prSet/>
      <dgm:spPr/>
      <dgm:t>
        <a:bodyPr/>
        <a:lstStyle/>
        <a:p>
          <a:endParaRPr lang="en-US"/>
        </a:p>
      </dgm:t>
    </dgm:pt>
    <dgm:pt modelId="{D53038EE-32E2-4A9E-82BD-750ED085015D}" type="sibTrans" cxnId="{D05230F2-0046-492B-B3AE-6C61FE0097CD}">
      <dgm:prSet/>
      <dgm:spPr/>
      <dgm:t>
        <a:bodyPr/>
        <a:lstStyle/>
        <a:p>
          <a:endParaRPr lang="en-US"/>
        </a:p>
      </dgm:t>
    </dgm:pt>
    <dgm:pt modelId="{67D8CBE8-5214-4DA5-ACD3-492F79C5BEE6}">
      <dgm:prSet phldrT="[Text]" custT="1"/>
      <dgm:spPr/>
      <dgm:t>
        <a:bodyPr/>
        <a:lstStyle/>
        <a:p>
          <a:r>
            <a:rPr lang="en-US" sz="2200" dirty="0"/>
            <a:t>Members are proficient in ritual work</a:t>
          </a:r>
        </a:p>
      </dgm:t>
    </dgm:pt>
    <dgm:pt modelId="{FDC451F7-167A-4593-9545-EB5ECF93622A}" type="parTrans" cxnId="{23CDC5E0-78DD-4FFC-A5D6-AFAA939D1D34}">
      <dgm:prSet/>
      <dgm:spPr/>
      <dgm:t>
        <a:bodyPr/>
        <a:lstStyle/>
        <a:p>
          <a:endParaRPr lang="en-US"/>
        </a:p>
      </dgm:t>
    </dgm:pt>
    <dgm:pt modelId="{211D7955-13EE-4077-BF2A-4402F44ED6F5}" type="sibTrans" cxnId="{23CDC5E0-78DD-4FFC-A5D6-AFAA939D1D34}">
      <dgm:prSet/>
      <dgm:spPr/>
      <dgm:t>
        <a:bodyPr/>
        <a:lstStyle/>
        <a:p>
          <a:endParaRPr lang="en-US"/>
        </a:p>
      </dgm:t>
    </dgm:pt>
    <dgm:pt modelId="{08D50EF2-BB1A-4937-8B7B-D163A43E66F0}">
      <dgm:prSet phldrT="[Text]" custT="1"/>
      <dgm:spPr/>
      <dgm:t>
        <a:bodyPr/>
        <a:lstStyle/>
        <a:p>
          <a:r>
            <a:rPr lang="en-US" sz="2200" dirty="0"/>
            <a:t>Held two meetings per month and monthly Council meetings</a:t>
          </a:r>
        </a:p>
      </dgm:t>
    </dgm:pt>
    <dgm:pt modelId="{3A134E17-E5DE-4B0D-BC35-B6B4EEC2240D}" type="parTrans" cxnId="{7BC121C1-168F-400F-9746-5F8FF0E9CD31}">
      <dgm:prSet/>
      <dgm:spPr/>
      <dgm:t>
        <a:bodyPr/>
        <a:lstStyle/>
        <a:p>
          <a:endParaRPr lang="en-US"/>
        </a:p>
      </dgm:t>
    </dgm:pt>
    <dgm:pt modelId="{2BB7A7B5-3060-4184-B32D-5255765B5166}" type="sibTrans" cxnId="{7BC121C1-168F-400F-9746-5F8FF0E9CD31}">
      <dgm:prSet/>
      <dgm:spPr/>
      <dgm:t>
        <a:bodyPr/>
        <a:lstStyle/>
        <a:p>
          <a:endParaRPr lang="en-US"/>
        </a:p>
      </dgm:t>
    </dgm:pt>
    <dgm:pt modelId="{585A955F-930B-4436-9A92-B14A32C14B57}">
      <dgm:prSet phldrT="[Text]" custT="1"/>
      <dgm:spPr/>
      <dgm:t>
        <a:bodyPr/>
        <a:lstStyle/>
        <a:p>
          <a:r>
            <a:rPr lang="en-US" sz="2200" dirty="0"/>
            <a:t>Establish meeting schedule</a:t>
          </a:r>
        </a:p>
      </dgm:t>
    </dgm:pt>
    <dgm:pt modelId="{F334CE8A-BFC0-429E-AC40-714A2EA4EE14}" type="parTrans" cxnId="{27633C4F-2A0F-4A91-A53E-49DC396753FB}">
      <dgm:prSet/>
      <dgm:spPr/>
      <dgm:t>
        <a:bodyPr/>
        <a:lstStyle/>
        <a:p>
          <a:endParaRPr lang="en-US"/>
        </a:p>
      </dgm:t>
    </dgm:pt>
    <dgm:pt modelId="{F2AAC113-C559-4948-8AC3-C0546904AE09}" type="sibTrans" cxnId="{27633C4F-2A0F-4A91-A53E-49DC396753FB}">
      <dgm:prSet/>
      <dgm:spPr/>
      <dgm:t>
        <a:bodyPr/>
        <a:lstStyle/>
        <a:p>
          <a:endParaRPr lang="en-US"/>
        </a:p>
      </dgm:t>
    </dgm:pt>
    <dgm:pt modelId="{73D7A470-0DD8-48C0-8978-46188D610093}" type="pres">
      <dgm:prSet presAssocID="{BE233A1C-DB83-4AE4-9B08-BE007E06944E}" presName="Name0" presStyleCnt="0">
        <dgm:presLayoutVars>
          <dgm:dir/>
          <dgm:animLvl val="lvl"/>
          <dgm:resizeHandles val="exact"/>
        </dgm:presLayoutVars>
      </dgm:prSet>
      <dgm:spPr/>
    </dgm:pt>
    <dgm:pt modelId="{7DC4CB4C-647A-49FC-A040-96941865E5F9}" type="pres">
      <dgm:prSet presAssocID="{F9C5E1E0-4659-4BCC-A732-7F9ECCCD8A7F}" presName="composite" presStyleCnt="0"/>
      <dgm:spPr/>
    </dgm:pt>
    <dgm:pt modelId="{404F89FF-B1E9-4FBB-B6E6-41AB972590E0}" type="pres">
      <dgm:prSet presAssocID="{F9C5E1E0-4659-4BCC-A732-7F9ECCCD8A7F}" presName="parTx" presStyleLbl="alignNode1" presStyleIdx="0" presStyleCnt="3" custScaleY="124640" custLinFactNeighborX="918" custLinFactNeighborY="1207">
        <dgm:presLayoutVars>
          <dgm:chMax val="0"/>
          <dgm:chPref val="0"/>
          <dgm:bulletEnabled val="1"/>
        </dgm:presLayoutVars>
      </dgm:prSet>
      <dgm:spPr/>
    </dgm:pt>
    <dgm:pt modelId="{BD143594-5FE9-48C4-B76B-A5845B16B0C8}" type="pres">
      <dgm:prSet presAssocID="{F9C5E1E0-4659-4BCC-A732-7F9ECCCD8A7F}" presName="desTx" presStyleLbl="alignAccFollowNode1" presStyleIdx="0" presStyleCnt="3" custScaleY="82268" custLinFactNeighborX="918" custLinFactNeighborY="-6759">
        <dgm:presLayoutVars>
          <dgm:bulletEnabled val="1"/>
        </dgm:presLayoutVars>
      </dgm:prSet>
      <dgm:spPr/>
    </dgm:pt>
    <dgm:pt modelId="{96439D73-6F11-4164-ABCD-69ED20F95889}" type="pres">
      <dgm:prSet presAssocID="{510F5051-417C-4D3E-ADB9-7DA33D4487B0}" presName="space" presStyleCnt="0"/>
      <dgm:spPr/>
    </dgm:pt>
    <dgm:pt modelId="{08D382AD-93AB-47A1-AE30-B637E37470A2}" type="pres">
      <dgm:prSet presAssocID="{AB585D77-ADAC-46E9-98E3-5964675896AD}" presName="composite" presStyleCnt="0"/>
      <dgm:spPr/>
    </dgm:pt>
    <dgm:pt modelId="{419B48F8-B6FB-48C7-B871-1B5D078F5237}" type="pres">
      <dgm:prSet presAssocID="{AB585D77-ADAC-46E9-98E3-5964675896AD}" presName="parTx" presStyleLbl="alignNode1" presStyleIdx="1" presStyleCnt="3" custLinFactNeighborX="459" custLinFactNeighborY="-5794">
        <dgm:presLayoutVars>
          <dgm:chMax val="0"/>
          <dgm:chPref val="0"/>
          <dgm:bulletEnabled val="1"/>
        </dgm:presLayoutVars>
      </dgm:prSet>
      <dgm:spPr/>
    </dgm:pt>
    <dgm:pt modelId="{BA799329-E926-4F16-84B2-E03E8631E983}" type="pres">
      <dgm:prSet presAssocID="{AB585D77-ADAC-46E9-98E3-5964675896AD}" presName="desTx" presStyleLbl="alignAccFollowNode1" presStyleIdx="1" presStyleCnt="3" custScaleY="111478" custLinFactNeighborX="210" custLinFactNeighborY="4206">
        <dgm:presLayoutVars>
          <dgm:bulletEnabled val="1"/>
        </dgm:presLayoutVars>
      </dgm:prSet>
      <dgm:spPr/>
    </dgm:pt>
    <dgm:pt modelId="{B4876D49-1097-4FC6-9BE8-BC91145ABD78}" type="pres">
      <dgm:prSet presAssocID="{1337C1D0-E65E-453A-B34C-F121B65C90FE}" presName="space" presStyleCnt="0"/>
      <dgm:spPr/>
    </dgm:pt>
    <dgm:pt modelId="{969DAA2A-0CBF-412E-82FC-412722E004FD}" type="pres">
      <dgm:prSet presAssocID="{CEA14B7A-7C12-4672-AA2A-535E69B1AEE0}" presName="composite" presStyleCnt="0"/>
      <dgm:spPr/>
    </dgm:pt>
    <dgm:pt modelId="{83D71741-88CB-4B9A-AD1D-7BDE3489E79A}" type="pres">
      <dgm:prSet presAssocID="{CEA14B7A-7C12-4672-AA2A-535E69B1AEE0}" presName="parTx" presStyleLbl="alignNode1" presStyleIdx="2" presStyleCnt="3" custLinFactNeighborX="-2295" custLinFactNeighborY="-7191">
        <dgm:presLayoutVars>
          <dgm:chMax val="0"/>
          <dgm:chPref val="0"/>
          <dgm:bulletEnabled val="1"/>
        </dgm:presLayoutVars>
      </dgm:prSet>
      <dgm:spPr/>
    </dgm:pt>
    <dgm:pt modelId="{1D3E65FB-211E-4C11-A755-D2CB7A812336}" type="pres">
      <dgm:prSet presAssocID="{CEA14B7A-7C12-4672-AA2A-535E69B1AEE0}" presName="desTx" presStyleLbl="alignAccFollowNode1" presStyleIdx="2" presStyleCnt="3" custScaleY="98248" custLinFactNeighborX="-2192" custLinFactNeighborY="-2096">
        <dgm:presLayoutVars>
          <dgm:bulletEnabled val="1"/>
        </dgm:presLayoutVars>
      </dgm:prSet>
      <dgm:spPr/>
    </dgm:pt>
  </dgm:ptLst>
  <dgm:cxnLst>
    <dgm:cxn modelId="{CD8B2500-86AC-4597-82C3-09CFF15D7782}" srcId="{BE233A1C-DB83-4AE4-9B08-BE007E06944E}" destId="{F9C5E1E0-4659-4BCC-A732-7F9ECCCD8A7F}" srcOrd="0" destOrd="0" parTransId="{10052E4A-9763-408C-908B-4DAFAF6C37BD}" sibTransId="{510F5051-417C-4D3E-ADB9-7DA33D4487B0}"/>
    <dgm:cxn modelId="{755E6100-1CC7-452F-A6C8-6B48C816F23C}" type="presOf" srcId="{4DC4ABEF-C668-4FAB-B60D-19DEF3C19A01}" destId="{1D3E65FB-211E-4C11-A755-D2CB7A812336}" srcOrd="0" destOrd="1" presId="urn:microsoft.com/office/officeart/2005/8/layout/hList1"/>
    <dgm:cxn modelId="{2CB7490E-F18E-41FE-9D34-0A8402579367}" type="presOf" srcId="{F9C5E1E0-4659-4BCC-A732-7F9ECCCD8A7F}" destId="{404F89FF-B1E9-4FBB-B6E6-41AB972590E0}" srcOrd="0" destOrd="0" presId="urn:microsoft.com/office/officeart/2005/8/layout/hList1"/>
    <dgm:cxn modelId="{E54BD81C-777C-42F9-B806-C2242C17B15C}" srcId="{AB585D77-ADAC-46E9-98E3-5964675896AD}" destId="{70E1FAEE-B5E6-47E5-B341-6616C2921116}" srcOrd="1" destOrd="0" parTransId="{B0D0C327-75D8-4A46-879C-7AA7398B6139}" sibTransId="{72920A46-A7B7-4D00-9775-0C0DAA507BE5}"/>
    <dgm:cxn modelId="{A1031F1D-11DE-4323-8D56-EEA0FDF0F222}" type="presOf" srcId="{EB8E8E29-F1F7-4716-8451-CD6F0440ACCD}" destId="{BD143594-5FE9-48C4-B76B-A5845B16B0C8}" srcOrd="0" destOrd="1" presId="urn:microsoft.com/office/officeart/2005/8/layout/hList1"/>
    <dgm:cxn modelId="{2B47371D-4D7E-445F-996C-C684E9BB9004}" type="presOf" srcId="{A1C730EC-28EC-47D0-A235-CA3F8BABCB0A}" destId="{BA799329-E926-4F16-84B2-E03E8631E983}" srcOrd="0" destOrd="0" presId="urn:microsoft.com/office/officeart/2005/8/layout/hList1"/>
    <dgm:cxn modelId="{F6287E2D-7818-4A06-A909-227BBD802AE3}" srcId="{BE233A1C-DB83-4AE4-9B08-BE007E06944E}" destId="{AB585D77-ADAC-46E9-98E3-5964675896AD}" srcOrd="1" destOrd="0" parTransId="{94F45900-50F0-4F96-A98F-D92559D3AA7A}" sibTransId="{1337C1D0-E65E-453A-B34C-F121B65C90FE}"/>
    <dgm:cxn modelId="{4922EE2E-8657-43BE-A447-A04676F58FBE}" type="presOf" srcId="{AFF2C39D-C060-4A7B-A1FA-384115AA20F4}" destId="{BA799329-E926-4F16-84B2-E03E8631E983}" srcOrd="0" destOrd="2" presId="urn:microsoft.com/office/officeart/2005/8/layout/hList1"/>
    <dgm:cxn modelId="{0794F53F-8363-44F8-AD61-A9A2F43B9C29}" type="presOf" srcId="{A0AA74E3-3C97-4322-AC63-236F3FB0826E}" destId="{BA799329-E926-4F16-84B2-E03E8631E983}" srcOrd="0" destOrd="3" presId="urn:microsoft.com/office/officeart/2005/8/layout/hList1"/>
    <dgm:cxn modelId="{3BC6275C-270B-43F9-BF84-D41A2121420E}" type="presOf" srcId="{12F292D9-474F-470D-ABEF-EF9A3B9AB4A9}" destId="{1D3E65FB-211E-4C11-A755-D2CB7A812336}" srcOrd="0" destOrd="2" presId="urn:microsoft.com/office/officeart/2005/8/layout/hList1"/>
    <dgm:cxn modelId="{449F1841-C1B6-4EF2-BE7B-8F039144A980}" srcId="{BE233A1C-DB83-4AE4-9B08-BE007E06944E}" destId="{CEA14B7A-7C12-4672-AA2A-535E69B1AEE0}" srcOrd="2" destOrd="0" parTransId="{0DCE54D1-2F11-4FFE-9387-9031E080AC1D}" sibTransId="{AC98B9D4-C809-4E68-BBC6-50BA1F550585}"/>
    <dgm:cxn modelId="{25130362-7C75-4AA4-9438-0B39FD28A315}" type="presOf" srcId="{08D50EF2-BB1A-4937-8B7B-D163A43E66F0}" destId="{1D3E65FB-211E-4C11-A755-D2CB7A812336}" srcOrd="0" destOrd="4" presId="urn:microsoft.com/office/officeart/2005/8/layout/hList1"/>
    <dgm:cxn modelId="{69E89E44-559C-4482-B8D1-AC259FA63C34}" type="presOf" srcId="{81BBFEFE-4419-4CC1-81FC-7C58C8FDB657}" destId="{BD143594-5FE9-48C4-B76B-A5845B16B0C8}" srcOrd="0" destOrd="2" presId="urn:microsoft.com/office/officeart/2005/8/layout/hList1"/>
    <dgm:cxn modelId="{27633C4F-2A0F-4A91-A53E-49DC396753FB}" srcId="{F9C5E1E0-4659-4BCC-A732-7F9ECCCD8A7F}" destId="{585A955F-930B-4436-9A92-B14A32C14B57}" srcOrd="3" destOrd="0" parTransId="{F334CE8A-BFC0-429E-AC40-714A2EA4EE14}" sibTransId="{F2AAC113-C559-4948-8AC3-C0546904AE09}"/>
    <dgm:cxn modelId="{800FAF55-EF7E-438F-BCCB-A63B1419AFAA}" srcId="{CEA14B7A-7C12-4672-AA2A-535E69B1AEE0}" destId="{1D73626A-F2B8-41C0-A1B5-93911D69D896}" srcOrd="0" destOrd="0" parTransId="{40D46278-E5B1-4D3A-9BB6-27B8C058ED4A}" sibTransId="{1C57F743-94D9-4932-B496-B913A1911C40}"/>
    <dgm:cxn modelId="{778DB280-6A1E-4709-ACAC-C0C9C5962107}" type="presOf" srcId="{BE233A1C-DB83-4AE4-9B08-BE007E06944E}" destId="{73D7A470-0DD8-48C0-8978-46188D610093}" srcOrd="0" destOrd="0" presId="urn:microsoft.com/office/officeart/2005/8/layout/hList1"/>
    <dgm:cxn modelId="{38FAC782-143E-400D-A8FB-D76CB3D170C1}" srcId="{F9C5E1E0-4659-4BCC-A732-7F9ECCCD8A7F}" destId="{EB8E8E29-F1F7-4716-8451-CD6F0440ACCD}" srcOrd="1" destOrd="0" parTransId="{85FF8004-9E4E-4930-A638-4BE707CC3709}" sibTransId="{D1FABCD4-53B0-46F7-BCE0-DFEDE798B0D9}"/>
    <dgm:cxn modelId="{5FC03E93-4F80-4D91-88AF-859AD774F0E0}" type="presOf" srcId="{AD012608-E7E8-4A9D-85D9-DEBF7F375C5F}" destId="{BA799329-E926-4F16-84B2-E03E8631E983}" srcOrd="0" destOrd="4" presId="urn:microsoft.com/office/officeart/2005/8/layout/hList1"/>
    <dgm:cxn modelId="{1C6DFE97-58A7-4D46-90D3-642D27FE105F}" type="presOf" srcId="{AB585D77-ADAC-46E9-98E3-5964675896AD}" destId="{419B48F8-B6FB-48C7-B871-1B5D078F5237}" srcOrd="0" destOrd="0" presId="urn:microsoft.com/office/officeart/2005/8/layout/hList1"/>
    <dgm:cxn modelId="{DDF8A7A0-4183-4625-B75D-64D79D807E26}" srcId="{AB585D77-ADAC-46E9-98E3-5964675896AD}" destId="{A0AA74E3-3C97-4322-AC63-236F3FB0826E}" srcOrd="3" destOrd="0" parTransId="{BED2D018-387A-4F40-8745-DC4173AA0B99}" sibTransId="{E526753F-9925-4566-B335-80E15BF8DD12}"/>
    <dgm:cxn modelId="{833351A3-D6B9-41C1-A300-EDCD22E5EEE7}" type="presOf" srcId="{585A955F-930B-4436-9A92-B14A32C14B57}" destId="{BD143594-5FE9-48C4-B76B-A5845B16B0C8}" srcOrd="0" destOrd="3" presId="urn:microsoft.com/office/officeart/2005/8/layout/hList1"/>
    <dgm:cxn modelId="{F60DDEA5-96EE-4337-AF50-C9A6B2E48B81}" srcId="{CEA14B7A-7C12-4672-AA2A-535E69B1AEE0}" destId="{4DC4ABEF-C668-4FAB-B60D-19DEF3C19A01}" srcOrd="1" destOrd="0" parTransId="{7068CA6B-F10B-4473-9C79-6B41446E7E3D}" sibTransId="{88DB67F6-96F4-4FED-92B8-06FE00464DBA}"/>
    <dgm:cxn modelId="{2F2C88B4-A31F-4DA4-85DD-1314AFE1AFCA}" type="presOf" srcId="{1D73626A-F2B8-41C0-A1B5-93911D69D896}" destId="{1D3E65FB-211E-4C11-A755-D2CB7A812336}" srcOrd="0" destOrd="0" presId="urn:microsoft.com/office/officeart/2005/8/layout/hList1"/>
    <dgm:cxn modelId="{2560F9B7-E2C3-4AB4-9E63-F715268ABE04}" type="presOf" srcId="{E2D1831F-E377-4517-9E2A-01E119ADD42E}" destId="{BD143594-5FE9-48C4-B76B-A5845B16B0C8}" srcOrd="0" destOrd="0" presId="urn:microsoft.com/office/officeart/2005/8/layout/hList1"/>
    <dgm:cxn modelId="{7BC121C1-168F-400F-9746-5F8FF0E9CD31}" srcId="{CEA14B7A-7C12-4672-AA2A-535E69B1AEE0}" destId="{08D50EF2-BB1A-4937-8B7B-D163A43E66F0}" srcOrd="4" destOrd="0" parTransId="{3A134E17-E5DE-4B0D-BC35-B6B4EEC2240D}" sibTransId="{2BB7A7B5-3060-4184-B32D-5255765B5166}"/>
    <dgm:cxn modelId="{9737A1C2-84FF-4E10-B551-516E154C6AB5}" srcId="{AB585D77-ADAC-46E9-98E3-5964675896AD}" destId="{A1C730EC-28EC-47D0-A235-CA3F8BABCB0A}" srcOrd="0" destOrd="0" parTransId="{A53386ED-75D1-4225-800B-C8FC0AB09B86}" sibTransId="{04BA64FA-AD86-4A15-84CC-A6DF72A6E991}"/>
    <dgm:cxn modelId="{8CC088CD-37C2-4829-B277-5CC232EEF8FE}" type="presOf" srcId="{67D8CBE8-5214-4DA5-ACD3-492F79C5BEE6}" destId="{1D3E65FB-211E-4C11-A755-D2CB7A812336}" srcOrd="0" destOrd="3" presId="urn:microsoft.com/office/officeart/2005/8/layout/hList1"/>
    <dgm:cxn modelId="{D87E9DD1-41E0-4CB6-A2DF-FEF5031A323A}" type="presOf" srcId="{70E1FAEE-B5E6-47E5-B341-6616C2921116}" destId="{BA799329-E926-4F16-84B2-E03E8631E983}" srcOrd="0" destOrd="1" presId="urn:microsoft.com/office/officeart/2005/8/layout/hList1"/>
    <dgm:cxn modelId="{8D4A74DC-2890-41B9-AA96-9FCEAA0DB7E1}" type="presOf" srcId="{CEA14B7A-7C12-4672-AA2A-535E69B1AEE0}" destId="{83D71741-88CB-4B9A-AD1D-7BDE3489E79A}" srcOrd="0" destOrd="0" presId="urn:microsoft.com/office/officeart/2005/8/layout/hList1"/>
    <dgm:cxn modelId="{23CDC5E0-78DD-4FFC-A5D6-AFAA939D1D34}" srcId="{CEA14B7A-7C12-4672-AA2A-535E69B1AEE0}" destId="{67D8CBE8-5214-4DA5-ACD3-492F79C5BEE6}" srcOrd="3" destOrd="0" parTransId="{FDC451F7-167A-4593-9545-EB5ECF93622A}" sibTransId="{211D7955-13EE-4077-BF2A-4402F44ED6F5}"/>
    <dgm:cxn modelId="{7FC448EF-3B83-4488-8979-B3C9A939518A}" srcId="{F9C5E1E0-4659-4BCC-A732-7F9ECCCD8A7F}" destId="{E2D1831F-E377-4517-9E2A-01E119ADD42E}" srcOrd="0" destOrd="0" parTransId="{4EFAF871-85C7-4154-99D3-46511D633246}" sibTransId="{41EF2B3C-75BF-4A3C-B950-91F4EC0CD26D}"/>
    <dgm:cxn modelId="{D05230F2-0046-492B-B3AE-6C61FE0097CD}" srcId="{CEA14B7A-7C12-4672-AA2A-535E69B1AEE0}" destId="{12F292D9-474F-470D-ABEF-EF9A3B9AB4A9}" srcOrd="2" destOrd="0" parTransId="{CB4B41A2-81AD-4A96-87F7-10D7028D2D49}" sibTransId="{D53038EE-32E2-4A9E-82BD-750ED085015D}"/>
    <dgm:cxn modelId="{D53C5CF6-F093-4E35-8096-7C90F92F9525}" srcId="{AB585D77-ADAC-46E9-98E3-5964675896AD}" destId="{AD012608-E7E8-4A9D-85D9-DEBF7F375C5F}" srcOrd="4" destOrd="0" parTransId="{BD3167DA-C051-49D9-B136-8B2840469BED}" sibTransId="{1CE99F15-993B-4FC2-84E9-7A4701C6B9A1}"/>
    <dgm:cxn modelId="{0BB20EFF-A1FB-40D2-B138-AD243CD3FEE7}" srcId="{AB585D77-ADAC-46E9-98E3-5964675896AD}" destId="{AFF2C39D-C060-4A7B-A1FA-384115AA20F4}" srcOrd="2" destOrd="0" parTransId="{427C1308-6E52-4542-BFC3-99A9B0138BDE}" sibTransId="{6A1AF79F-7441-404C-9D47-7914AA64968F}"/>
    <dgm:cxn modelId="{395CC1FF-3589-46C0-B94D-EE2DCBFD77D5}" srcId="{F9C5E1E0-4659-4BCC-A732-7F9ECCCD8A7F}" destId="{81BBFEFE-4419-4CC1-81FC-7C58C8FDB657}" srcOrd="2" destOrd="0" parTransId="{8F5E5280-0C4D-47B7-8033-89A7D3B1C9C5}" sibTransId="{8859E6CA-4713-4CEE-A11D-698369C23C32}"/>
    <dgm:cxn modelId="{8748299D-523C-4CD0-BBCA-305B7173A635}" type="presParOf" srcId="{73D7A470-0DD8-48C0-8978-46188D610093}" destId="{7DC4CB4C-647A-49FC-A040-96941865E5F9}" srcOrd="0" destOrd="0" presId="urn:microsoft.com/office/officeart/2005/8/layout/hList1"/>
    <dgm:cxn modelId="{CAB8020B-4024-4871-A9AF-BC4AB01B27E4}" type="presParOf" srcId="{7DC4CB4C-647A-49FC-A040-96941865E5F9}" destId="{404F89FF-B1E9-4FBB-B6E6-41AB972590E0}" srcOrd="0" destOrd="0" presId="urn:microsoft.com/office/officeart/2005/8/layout/hList1"/>
    <dgm:cxn modelId="{244D3077-5445-40EF-BBDB-D9671C2155DE}" type="presParOf" srcId="{7DC4CB4C-647A-49FC-A040-96941865E5F9}" destId="{BD143594-5FE9-48C4-B76B-A5845B16B0C8}" srcOrd="1" destOrd="0" presId="urn:microsoft.com/office/officeart/2005/8/layout/hList1"/>
    <dgm:cxn modelId="{D016236C-B035-442D-8CB5-0528F6DD09F5}" type="presParOf" srcId="{73D7A470-0DD8-48C0-8978-46188D610093}" destId="{96439D73-6F11-4164-ABCD-69ED20F95889}" srcOrd="1" destOrd="0" presId="urn:microsoft.com/office/officeart/2005/8/layout/hList1"/>
    <dgm:cxn modelId="{3227ADE9-A517-46F1-A280-3D820819019B}" type="presParOf" srcId="{73D7A470-0DD8-48C0-8978-46188D610093}" destId="{08D382AD-93AB-47A1-AE30-B637E37470A2}" srcOrd="2" destOrd="0" presId="urn:microsoft.com/office/officeart/2005/8/layout/hList1"/>
    <dgm:cxn modelId="{F9AC99B0-87DC-45F0-8130-10DFAA2700BC}" type="presParOf" srcId="{08D382AD-93AB-47A1-AE30-B637E37470A2}" destId="{419B48F8-B6FB-48C7-B871-1B5D078F5237}" srcOrd="0" destOrd="0" presId="urn:microsoft.com/office/officeart/2005/8/layout/hList1"/>
    <dgm:cxn modelId="{18756929-ABBB-4A14-9265-49A1A94CA5A1}" type="presParOf" srcId="{08D382AD-93AB-47A1-AE30-B637E37470A2}" destId="{BA799329-E926-4F16-84B2-E03E8631E983}" srcOrd="1" destOrd="0" presId="urn:microsoft.com/office/officeart/2005/8/layout/hList1"/>
    <dgm:cxn modelId="{29118795-7421-4273-86B2-2FA7D480D201}" type="presParOf" srcId="{73D7A470-0DD8-48C0-8978-46188D610093}" destId="{B4876D49-1097-4FC6-9BE8-BC91145ABD78}" srcOrd="3" destOrd="0" presId="urn:microsoft.com/office/officeart/2005/8/layout/hList1"/>
    <dgm:cxn modelId="{34E58182-BF94-41E4-BB0A-E9C4755C9BDB}" type="presParOf" srcId="{73D7A470-0DD8-48C0-8978-46188D610093}" destId="{969DAA2A-0CBF-412E-82FC-412722E004FD}" srcOrd="4" destOrd="0" presId="urn:microsoft.com/office/officeart/2005/8/layout/hList1"/>
    <dgm:cxn modelId="{246E25CB-6388-40A9-9A68-4176BCBFF181}" type="presParOf" srcId="{969DAA2A-0CBF-412E-82FC-412722E004FD}" destId="{83D71741-88CB-4B9A-AD1D-7BDE3489E79A}" srcOrd="0" destOrd="0" presId="urn:microsoft.com/office/officeart/2005/8/layout/hList1"/>
    <dgm:cxn modelId="{3E8C1944-F6B0-4436-9C1F-94851702751F}" type="presParOf" srcId="{969DAA2A-0CBF-412E-82FC-412722E004FD}" destId="{1D3E65FB-211E-4C11-A755-D2CB7A8123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3FC0E-14C0-475B-B567-A418B5F3E391}">
      <dsp:nvSpPr>
        <dsp:cNvPr id="0" name=""/>
        <dsp:cNvSpPr/>
      </dsp:nvSpPr>
      <dsp:spPr>
        <a:xfrm>
          <a:off x="0" y="3586804"/>
          <a:ext cx="10126670" cy="1768966"/>
        </a:xfrm>
        <a:prstGeom prst="roundRect">
          <a:avLst>
            <a:gd name="adj" fmla="val 10000"/>
          </a:avLst>
        </a:prstGeom>
        <a:solidFill>
          <a:srgbClr val="7352A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977900">
            <a:lnSpc>
              <a:spcPct val="90000"/>
            </a:lnSpc>
            <a:spcBef>
              <a:spcPct val="0"/>
            </a:spcBef>
            <a:spcAft>
              <a:spcPct val="35000"/>
            </a:spcAft>
            <a:buNone/>
          </a:pPr>
          <a:r>
            <a:rPr lang="en-US" sz="2200" b="1" kern="1200" dirty="0"/>
            <a:t>Supreme Level Leadership</a:t>
          </a:r>
        </a:p>
        <a:p>
          <a:pPr marL="171450" lvl="1" indent="-171450" algn="l" defTabSz="844550">
            <a:lnSpc>
              <a:spcPct val="90000"/>
            </a:lnSpc>
            <a:spcBef>
              <a:spcPct val="0"/>
            </a:spcBef>
            <a:spcAft>
              <a:spcPct val="15000"/>
            </a:spcAft>
            <a:buChar char="•"/>
          </a:pPr>
          <a:r>
            <a:rPr lang="en-US" sz="1900" kern="1200" dirty="0"/>
            <a:t>Supreme Bethel Honored Queen</a:t>
          </a:r>
        </a:p>
        <a:p>
          <a:pPr marL="171450" lvl="1" indent="-171450" algn="l" defTabSz="844550">
            <a:lnSpc>
              <a:spcPct val="90000"/>
            </a:lnSpc>
            <a:spcBef>
              <a:spcPct val="0"/>
            </a:spcBef>
            <a:spcAft>
              <a:spcPct val="15000"/>
            </a:spcAft>
            <a:buChar char="•"/>
          </a:pPr>
          <a:r>
            <a:rPr lang="en-US" sz="1900" kern="1200" dirty="0"/>
            <a:t>Miss International Job’s Daughter</a:t>
          </a:r>
        </a:p>
        <a:p>
          <a:pPr marL="171450" lvl="1" indent="-171450" algn="l" defTabSz="844550">
            <a:lnSpc>
              <a:spcPct val="90000"/>
            </a:lnSpc>
            <a:spcBef>
              <a:spcPct val="0"/>
            </a:spcBef>
            <a:spcAft>
              <a:spcPct val="15000"/>
            </a:spcAft>
            <a:buChar char="•"/>
          </a:pPr>
          <a:r>
            <a:rPr lang="en-US" sz="1900" kern="1200" dirty="0"/>
            <a:t>Executive Manager and the Board of Trustees</a:t>
          </a:r>
        </a:p>
        <a:p>
          <a:pPr marL="171450" lvl="1" indent="-171450" algn="l" defTabSz="844550">
            <a:lnSpc>
              <a:spcPct val="90000"/>
            </a:lnSpc>
            <a:spcBef>
              <a:spcPct val="0"/>
            </a:spcBef>
            <a:spcAft>
              <a:spcPct val="15000"/>
            </a:spcAft>
            <a:buChar char="•"/>
          </a:pPr>
          <a:r>
            <a:rPr lang="en-US" sz="1900" kern="1200" dirty="0"/>
            <a:t>Supreme Guardian and Associate Supreme Guardian</a:t>
          </a:r>
        </a:p>
      </dsp:txBody>
      <dsp:txXfrm>
        <a:off x="2177864" y="3586804"/>
        <a:ext cx="7948805" cy="1768966"/>
      </dsp:txXfrm>
    </dsp:sp>
    <dsp:sp modelId="{30E411DA-71EF-4994-85C5-B98CE01F981A}">
      <dsp:nvSpPr>
        <dsp:cNvPr id="0" name=""/>
        <dsp:cNvSpPr/>
      </dsp:nvSpPr>
      <dsp:spPr>
        <a:xfrm>
          <a:off x="71974" y="3878300"/>
          <a:ext cx="2034836" cy="1225969"/>
        </a:xfrm>
        <a:prstGeom prst="roundRect">
          <a:avLst>
            <a:gd name="adj" fmla="val 10000"/>
          </a:avLst>
        </a:prstGeom>
        <a:blipFill dpi="0" rotWithShape="1">
          <a:blip xmlns:r="http://schemas.openxmlformats.org/officeDocument/2006/relationships" r:embed="rId1"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1288" t="-1855" r="-6600" b="-29407"/>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F7561B-50E8-41F2-85A4-7B762E6D2D01}">
      <dsp:nvSpPr>
        <dsp:cNvPr id="0" name=""/>
        <dsp:cNvSpPr/>
      </dsp:nvSpPr>
      <dsp:spPr>
        <a:xfrm>
          <a:off x="35609" y="1790129"/>
          <a:ext cx="10102964" cy="174185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977900">
            <a:lnSpc>
              <a:spcPct val="90000"/>
            </a:lnSpc>
            <a:spcBef>
              <a:spcPct val="0"/>
            </a:spcBef>
            <a:spcAft>
              <a:spcPct val="35000"/>
            </a:spcAft>
            <a:buNone/>
          </a:pPr>
          <a:r>
            <a:rPr lang="en-US" sz="2200" b="1" kern="1200" dirty="0"/>
            <a:t>Grand/Jurisdictional Level Leadership</a:t>
          </a:r>
        </a:p>
        <a:p>
          <a:pPr marL="171450" lvl="1" indent="-171450" algn="l" defTabSz="844550">
            <a:lnSpc>
              <a:spcPct val="90000"/>
            </a:lnSpc>
            <a:spcBef>
              <a:spcPct val="0"/>
            </a:spcBef>
            <a:spcAft>
              <a:spcPct val="15000"/>
            </a:spcAft>
            <a:buChar char="•"/>
          </a:pPr>
          <a:r>
            <a:rPr lang="en-US" sz="1900" kern="1200" dirty="0"/>
            <a:t>Grand Bethel Honored Queen</a:t>
          </a:r>
        </a:p>
        <a:p>
          <a:pPr marL="171450" lvl="1" indent="-171450" algn="l" defTabSz="844550">
            <a:lnSpc>
              <a:spcPct val="90000"/>
            </a:lnSpc>
            <a:spcBef>
              <a:spcPct val="0"/>
            </a:spcBef>
            <a:spcAft>
              <a:spcPct val="15000"/>
            </a:spcAft>
            <a:buChar char="•"/>
          </a:pPr>
          <a:r>
            <a:rPr lang="en-US" sz="1900" kern="1200" dirty="0"/>
            <a:t>Miss Job’s Daughter</a:t>
          </a:r>
        </a:p>
        <a:p>
          <a:pPr marL="171450" lvl="1" indent="-171450" algn="l" defTabSz="844550">
            <a:lnSpc>
              <a:spcPct val="90000"/>
            </a:lnSpc>
            <a:spcBef>
              <a:spcPct val="0"/>
            </a:spcBef>
            <a:spcAft>
              <a:spcPct val="15000"/>
            </a:spcAft>
            <a:buChar char="•"/>
          </a:pPr>
          <a:r>
            <a:rPr lang="en-US" sz="1900" kern="1200" dirty="0"/>
            <a:t>Junior Miss Job’s Daughter</a:t>
          </a:r>
        </a:p>
        <a:p>
          <a:pPr marL="171450" lvl="1" indent="-171450" algn="l" defTabSz="844550">
            <a:lnSpc>
              <a:spcPct val="90000"/>
            </a:lnSpc>
            <a:spcBef>
              <a:spcPct val="0"/>
            </a:spcBef>
            <a:spcAft>
              <a:spcPct val="15000"/>
            </a:spcAft>
            <a:buChar char="•"/>
          </a:pPr>
          <a:r>
            <a:rPr lang="en-US" sz="1900" kern="1200" dirty="0"/>
            <a:t>Grand/Jurisdictional Guardian and Associate Grand/Jurisdictional Guardian</a:t>
          </a:r>
        </a:p>
      </dsp:txBody>
      <dsp:txXfrm>
        <a:off x="2208376" y="1790129"/>
        <a:ext cx="7930198" cy="1741857"/>
      </dsp:txXfrm>
    </dsp:sp>
    <dsp:sp modelId="{87829C36-9D49-4D58-AE58-742496F05CC0}">
      <dsp:nvSpPr>
        <dsp:cNvPr id="0" name=""/>
        <dsp:cNvSpPr/>
      </dsp:nvSpPr>
      <dsp:spPr>
        <a:xfrm>
          <a:off x="143092" y="2037919"/>
          <a:ext cx="2034836" cy="1225969"/>
        </a:xfrm>
        <a:prstGeom prst="roundRect">
          <a:avLst>
            <a:gd name="adj" fmla="val 10000"/>
          </a:avLst>
        </a:prstGeom>
        <a:blipFill dpi="0"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4869" t="-22283" r="-5431" b="-84704"/>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69C93-8E32-43EE-A5B5-E3AB4F150B65}">
      <dsp:nvSpPr>
        <dsp:cNvPr id="0" name=""/>
        <dsp:cNvSpPr/>
      </dsp:nvSpPr>
      <dsp:spPr>
        <a:xfrm>
          <a:off x="0" y="142243"/>
          <a:ext cx="10174184" cy="1532461"/>
        </a:xfrm>
        <a:prstGeom prst="roundRect">
          <a:avLst>
            <a:gd name="adj" fmla="val 10000"/>
          </a:avLst>
        </a:prstGeom>
        <a:solidFill>
          <a:srgbClr val="8923D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1155700">
            <a:lnSpc>
              <a:spcPct val="90000"/>
            </a:lnSpc>
            <a:spcBef>
              <a:spcPct val="0"/>
            </a:spcBef>
            <a:spcAft>
              <a:spcPct val="35000"/>
            </a:spcAft>
            <a:buNone/>
          </a:pPr>
          <a:r>
            <a:rPr lang="en-US" sz="2600" kern="1200" dirty="0"/>
            <a:t>Bethel Level Leadership </a:t>
          </a:r>
        </a:p>
        <a:p>
          <a:pPr marL="171450" lvl="1" indent="-171450" algn="l" defTabSz="844550">
            <a:lnSpc>
              <a:spcPct val="90000"/>
            </a:lnSpc>
            <a:spcBef>
              <a:spcPct val="0"/>
            </a:spcBef>
            <a:spcAft>
              <a:spcPct val="15000"/>
            </a:spcAft>
            <a:buChar char="•"/>
          </a:pPr>
          <a:r>
            <a:rPr lang="en-US" sz="1900" kern="1200" dirty="0"/>
            <a:t>Honored Queen</a:t>
          </a:r>
        </a:p>
        <a:p>
          <a:pPr marL="171450" lvl="1" indent="-171450" algn="l" defTabSz="844550">
            <a:lnSpc>
              <a:spcPct val="90000"/>
            </a:lnSpc>
            <a:spcBef>
              <a:spcPct val="0"/>
            </a:spcBef>
            <a:spcAft>
              <a:spcPct val="15000"/>
            </a:spcAft>
            <a:buChar char="•"/>
          </a:pPr>
          <a:r>
            <a:rPr lang="en-US" sz="1900" kern="1200" dirty="0"/>
            <a:t>Bethel Guardian and Association Bethel Guardian</a:t>
          </a:r>
        </a:p>
        <a:p>
          <a:pPr marL="171450" lvl="1" indent="-171450" algn="l" defTabSz="844550">
            <a:lnSpc>
              <a:spcPct val="90000"/>
            </a:lnSpc>
            <a:spcBef>
              <a:spcPct val="0"/>
            </a:spcBef>
            <a:spcAft>
              <a:spcPct val="15000"/>
            </a:spcAft>
            <a:buChar char="•"/>
          </a:pPr>
          <a:r>
            <a:rPr lang="en-US" sz="1900" kern="1200" dirty="0"/>
            <a:t>Deputy Grand Guardian</a:t>
          </a:r>
        </a:p>
      </dsp:txBody>
      <dsp:txXfrm>
        <a:off x="2188082" y="142243"/>
        <a:ext cx="7986101" cy="1532461"/>
      </dsp:txXfrm>
    </dsp:sp>
    <dsp:sp modelId="{D5E005A3-48A9-4ECA-AC81-5AD585B152A3}">
      <dsp:nvSpPr>
        <dsp:cNvPr id="0" name=""/>
        <dsp:cNvSpPr/>
      </dsp:nvSpPr>
      <dsp:spPr>
        <a:xfrm>
          <a:off x="102456" y="262164"/>
          <a:ext cx="2034836" cy="1225969"/>
        </a:xfrm>
        <a:prstGeom prst="roundRect">
          <a:avLst>
            <a:gd name="adj" fmla="val 10000"/>
          </a:avLst>
        </a:prstGeom>
        <a:blipFill dpi="0" rotWithShape="1">
          <a:blip xmlns:r="http://schemas.openxmlformats.org/officeDocument/2006/relationships" r:embed="rId3" cstate="print">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601" t="-23085" r="-601" b="-92915"/>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E1009-EDDF-4E6A-8C59-9CC5CBE97F5C}">
      <dsp:nvSpPr>
        <dsp:cNvPr id="0" name=""/>
        <dsp:cNvSpPr/>
      </dsp:nvSpPr>
      <dsp:spPr>
        <a:xfrm>
          <a:off x="449" y="2150525"/>
          <a:ext cx="2717826" cy="22416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Ages 7-9</a:t>
          </a:r>
        </a:p>
        <a:p>
          <a:pPr marL="285750" lvl="1" indent="-285750" algn="l" defTabSz="1244600">
            <a:lnSpc>
              <a:spcPct val="90000"/>
            </a:lnSpc>
            <a:spcBef>
              <a:spcPct val="0"/>
            </a:spcBef>
            <a:spcAft>
              <a:spcPct val="15000"/>
            </a:spcAft>
            <a:buChar char="•"/>
          </a:pPr>
          <a:r>
            <a:rPr lang="en-US" sz="2800" kern="1200" dirty="0"/>
            <a:t>Focus is on sisterhood and fun</a:t>
          </a:r>
        </a:p>
      </dsp:txBody>
      <dsp:txXfrm>
        <a:off x="52035" y="2202111"/>
        <a:ext cx="2614654" cy="1658115"/>
      </dsp:txXfrm>
    </dsp:sp>
    <dsp:sp modelId="{E5505DBF-1436-4AB9-B39B-E4735F8611A6}">
      <dsp:nvSpPr>
        <dsp:cNvPr id="0" name=""/>
        <dsp:cNvSpPr/>
      </dsp:nvSpPr>
      <dsp:spPr>
        <a:xfrm rot="622883">
          <a:off x="711679" y="1795317"/>
          <a:ext cx="4394621" cy="4394621"/>
        </a:xfrm>
        <a:prstGeom prst="leftCircularArrow">
          <a:avLst>
            <a:gd name="adj1" fmla="val 1931"/>
            <a:gd name="adj2" fmla="val 230932"/>
            <a:gd name="adj3" fmla="val 2001251"/>
            <a:gd name="adj4" fmla="val 9019297"/>
            <a:gd name="adj5" fmla="val 2252"/>
          </a:avLst>
        </a:prstGeom>
        <a:solidFill>
          <a:schemeClr val="accent4"/>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60000"/>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sp>
    <dsp:sp modelId="{EFF9F862-52F3-4689-A49A-C031F02DA0CB}">
      <dsp:nvSpPr>
        <dsp:cNvPr id="0" name=""/>
        <dsp:cNvSpPr/>
      </dsp:nvSpPr>
      <dsp:spPr>
        <a:xfrm>
          <a:off x="167529" y="4074373"/>
          <a:ext cx="2415845" cy="96070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Jobie to Bee</a:t>
          </a:r>
        </a:p>
      </dsp:txBody>
      <dsp:txXfrm>
        <a:off x="195667" y="4102511"/>
        <a:ext cx="2359569" cy="904426"/>
      </dsp:txXfrm>
    </dsp:sp>
    <dsp:sp modelId="{4D74DD01-A67A-4F2B-BD88-0DF25CAA4881}">
      <dsp:nvSpPr>
        <dsp:cNvPr id="0" name=""/>
        <dsp:cNvSpPr/>
      </dsp:nvSpPr>
      <dsp:spPr>
        <a:xfrm>
          <a:off x="3400352" y="1678627"/>
          <a:ext cx="4451038" cy="3481779"/>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Ages 10-19</a:t>
          </a:r>
        </a:p>
        <a:p>
          <a:pPr marL="285750" lvl="1" indent="-285750" algn="l" defTabSz="1244600">
            <a:lnSpc>
              <a:spcPct val="90000"/>
            </a:lnSpc>
            <a:spcBef>
              <a:spcPct val="0"/>
            </a:spcBef>
            <a:spcAft>
              <a:spcPct val="15000"/>
            </a:spcAft>
            <a:buChar char="•"/>
          </a:pPr>
          <a:r>
            <a:rPr lang="en-US" sz="2800" kern="1200" dirty="0"/>
            <a:t>Applies to join, is visited by members and then initiated</a:t>
          </a:r>
        </a:p>
        <a:p>
          <a:pPr marL="285750" lvl="1" indent="-285750" algn="l" defTabSz="1244600">
            <a:lnSpc>
              <a:spcPct val="90000"/>
            </a:lnSpc>
            <a:spcBef>
              <a:spcPct val="0"/>
            </a:spcBef>
            <a:spcAft>
              <a:spcPct val="15000"/>
            </a:spcAft>
            <a:buChar char="•"/>
          </a:pPr>
          <a:r>
            <a:rPr lang="en-US" sz="2800" kern="1200" dirty="0"/>
            <a:t>Focus is on leadership, service and sisterhood</a:t>
          </a:r>
        </a:p>
      </dsp:txBody>
      <dsp:txXfrm>
        <a:off x="3480477" y="2504848"/>
        <a:ext cx="4290788" cy="2575433"/>
      </dsp:txXfrm>
    </dsp:sp>
    <dsp:sp modelId="{E88FE9E9-95E4-4E6E-85C7-CA52A21AA098}">
      <dsp:nvSpPr>
        <dsp:cNvPr id="0" name=""/>
        <dsp:cNvSpPr/>
      </dsp:nvSpPr>
      <dsp:spPr>
        <a:xfrm>
          <a:off x="5436533" y="224320"/>
          <a:ext cx="4585733" cy="5297103"/>
        </a:xfrm>
        <a:prstGeom prst="circularArrow">
          <a:avLst>
            <a:gd name="adj1" fmla="val 1847"/>
            <a:gd name="adj2" fmla="val 220507"/>
            <a:gd name="adj3" fmla="val 19432228"/>
            <a:gd name="adj4" fmla="val 12403756"/>
            <a:gd name="adj5" fmla="val 2155"/>
          </a:avLst>
        </a:prstGeom>
        <a:solidFill>
          <a:schemeClr val="accent4"/>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60000"/>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sp>
    <dsp:sp modelId="{3C0389EF-FE4B-4320-8EB5-FDB674C99F0E}">
      <dsp:nvSpPr>
        <dsp:cNvPr id="0" name=""/>
        <dsp:cNvSpPr/>
      </dsp:nvSpPr>
      <dsp:spPr>
        <a:xfrm>
          <a:off x="4570146" y="1484500"/>
          <a:ext cx="2415845" cy="96070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Job’s Daughter</a:t>
          </a:r>
        </a:p>
      </dsp:txBody>
      <dsp:txXfrm>
        <a:off x="4598284" y="1512638"/>
        <a:ext cx="2359569" cy="904426"/>
      </dsp:txXfrm>
    </dsp:sp>
    <dsp:sp modelId="{92E13561-F462-4340-BC15-BB1C55EFEE43}">
      <dsp:nvSpPr>
        <dsp:cNvPr id="0" name=""/>
        <dsp:cNvSpPr/>
      </dsp:nvSpPr>
      <dsp:spPr>
        <a:xfrm>
          <a:off x="8279319" y="1773347"/>
          <a:ext cx="3230924" cy="22416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Ages 20+</a:t>
          </a:r>
        </a:p>
        <a:p>
          <a:pPr marL="285750" lvl="1" indent="-285750" algn="l" defTabSz="1244600">
            <a:lnSpc>
              <a:spcPct val="90000"/>
            </a:lnSpc>
            <a:spcBef>
              <a:spcPct val="0"/>
            </a:spcBef>
            <a:spcAft>
              <a:spcPct val="15000"/>
            </a:spcAft>
            <a:buChar char="•"/>
          </a:pPr>
          <a:r>
            <a:rPr lang="en-US" sz="2800" kern="1200" dirty="0"/>
            <a:t>Focus is on giving back as an adult volunteer</a:t>
          </a:r>
        </a:p>
      </dsp:txBody>
      <dsp:txXfrm>
        <a:off x="8330905" y="1824933"/>
        <a:ext cx="3127752" cy="1658115"/>
      </dsp:txXfrm>
    </dsp:sp>
    <dsp:sp modelId="{6FDA9CE3-5F4E-44F4-B481-57336286D1EF}">
      <dsp:nvSpPr>
        <dsp:cNvPr id="0" name=""/>
        <dsp:cNvSpPr/>
      </dsp:nvSpPr>
      <dsp:spPr>
        <a:xfrm>
          <a:off x="8709858" y="3843142"/>
          <a:ext cx="2415845" cy="960702"/>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Majority Member</a:t>
          </a:r>
        </a:p>
      </dsp:txBody>
      <dsp:txXfrm>
        <a:off x="8737996" y="3871280"/>
        <a:ext cx="2359569" cy="904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F89FF-B1E9-4FBB-B6E6-41AB972590E0}">
      <dsp:nvSpPr>
        <dsp:cNvPr id="0" name=""/>
        <dsp:cNvSpPr/>
      </dsp:nvSpPr>
      <dsp:spPr>
        <a:xfrm>
          <a:off x="35051" y="513040"/>
          <a:ext cx="3434542" cy="171232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t>Prospective Member Club</a:t>
          </a:r>
        </a:p>
      </dsp:txBody>
      <dsp:txXfrm>
        <a:off x="35051" y="513040"/>
        <a:ext cx="3434542" cy="1712325"/>
      </dsp:txXfrm>
    </dsp:sp>
    <dsp:sp modelId="{BD143594-5FE9-48C4-B76B-A5845B16B0C8}">
      <dsp:nvSpPr>
        <dsp:cNvPr id="0" name=""/>
        <dsp:cNvSpPr/>
      </dsp:nvSpPr>
      <dsp:spPr>
        <a:xfrm>
          <a:off x="35051" y="2122815"/>
          <a:ext cx="3434542" cy="325188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Any number of girls ages 10-19</a:t>
          </a:r>
        </a:p>
        <a:p>
          <a:pPr marL="228600" lvl="1" indent="-228600" algn="l" defTabSz="977900">
            <a:lnSpc>
              <a:spcPct val="90000"/>
            </a:lnSpc>
            <a:spcBef>
              <a:spcPct val="0"/>
            </a:spcBef>
            <a:spcAft>
              <a:spcPct val="15000"/>
            </a:spcAft>
            <a:buChar char="•"/>
          </a:pPr>
          <a:r>
            <a:rPr lang="en-US" sz="2200" kern="1200" dirty="0"/>
            <a:t>3–4 adult volunteers</a:t>
          </a:r>
        </a:p>
        <a:p>
          <a:pPr marL="228600" lvl="1" indent="-228600" algn="l" defTabSz="977900">
            <a:lnSpc>
              <a:spcPct val="90000"/>
            </a:lnSpc>
            <a:spcBef>
              <a:spcPct val="0"/>
            </a:spcBef>
            <a:spcAft>
              <a:spcPct val="15000"/>
            </a:spcAft>
            <a:buChar char="•"/>
          </a:pPr>
          <a:r>
            <a:rPr lang="en-US" sz="2200" kern="1200" dirty="0"/>
            <a:t>Sponsoring body and meeting location secured</a:t>
          </a:r>
        </a:p>
        <a:p>
          <a:pPr marL="228600" lvl="1" indent="-228600" algn="l" defTabSz="977900">
            <a:lnSpc>
              <a:spcPct val="90000"/>
            </a:lnSpc>
            <a:spcBef>
              <a:spcPct val="0"/>
            </a:spcBef>
            <a:spcAft>
              <a:spcPct val="15000"/>
            </a:spcAft>
            <a:buChar char="•"/>
          </a:pPr>
          <a:r>
            <a:rPr lang="en-US" sz="2200" kern="1200" dirty="0"/>
            <a:t>Establish meeting schedule</a:t>
          </a:r>
        </a:p>
      </dsp:txBody>
      <dsp:txXfrm>
        <a:off x="35051" y="2122815"/>
        <a:ext cx="3434542" cy="3251889"/>
      </dsp:txXfrm>
    </dsp:sp>
    <dsp:sp modelId="{419B48F8-B6FB-48C7-B871-1B5D078F5237}">
      <dsp:nvSpPr>
        <dsp:cNvPr id="0" name=""/>
        <dsp:cNvSpPr/>
      </dsp:nvSpPr>
      <dsp:spPr>
        <a:xfrm>
          <a:off x="3934665" y="212833"/>
          <a:ext cx="3434542" cy="137381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t>Instituted Bethel</a:t>
          </a:r>
        </a:p>
      </dsp:txBody>
      <dsp:txXfrm>
        <a:off x="3934665" y="212833"/>
        <a:ext cx="3434542" cy="1373817"/>
      </dsp:txXfrm>
    </dsp:sp>
    <dsp:sp modelId="{BA799329-E926-4F16-84B2-E03E8631E983}">
      <dsp:nvSpPr>
        <dsp:cNvPr id="0" name=""/>
        <dsp:cNvSpPr/>
      </dsp:nvSpPr>
      <dsp:spPr>
        <a:xfrm>
          <a:off x="3926113" y="1605653"/>
          <a:ext cx="3434542" cy="440650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Minimum of 10 girls for a new Bethel (</a:t>
          </a:r>
          <a:r>
            <a:rPr lang="en-US" sz="2200" i="1" kern="1200" dirty="0"/>
            <a:t>only 8 girls if re-instituting a closed Bethel</a:t>
          </a:r>
          <a:r>
            <a:rPr lang="en-US" sz="2200" kern="1200" dirty="0"/>
            <a:t>)</a:t>
          </a:r>
        </a:p>
        <a:p>
          <a:pPr marL="228600" lvl="1" indent="-228600" algn="l" defTabSz="977900">
            <a:lnSpc>
              <a:spcPct val="90000"/>
            </a:lnSpc>
            <a:spcBef>
              <a:spcPct val="0"/>
            </a:spcBef>
            <a:spcAft>
              <a:spcPct val="15000"/>
            </a:spcAft>
            <a:buChar char="•"/>
          </a:pPr>
          <a:r>
            <a:rPr lang="en-US" sz="2200" kern="1200" dirty="0"/>
            <a:t>9 adult volunteers</a:t>
          </a:r>
        </a:p>
        <a:p>
          <a:pPr marL="228600" lvl="1" indent="-228600" algn="l" defTabSz="977900">
            <a:lnSpc>
              <a:spcPct val="90000"/>
            </a:lnSpc>
            <a:spcBef>
              <a:spcPct val="0"/>
            </a:spcBef>
            <a:spcAft>
              <a:spcPct val="15000"/>
            </a:spcAft>
            <a:buChar char="•"/>
          </a:pPr>
          <a:r>
            <a:rPr lang="en-US" sz="2200" kern="1200" dirty="0"/>
            <a:t>Apply for institution ($75)</a:t>
          </a:r>
        </a:p>
        <a:p>
          <a:pPr marL="228600" lvl="1" indent="-228600" algn="l" defTabSz="977900">
            <a:lnSpc>
              <a:spcPct val="90000"/>
            </a:lnSpc>
            <a:spcBef>
              <a:spcPct val="0"/>
            </a:spcBef>
            <a:spcAft>
              <a:spcPct val="15000"/>
            </a:spcAft>
            <a:buChar char="•"/>
          </a:pPr>
          <a:r>
            <a:rPr lang="en-US" sz="2200" kern="1200" dirty="0"/>
            <a:t>Obtain Bethel paraphernalia and necessary supplies</a:t>
          </a:r>
        </a:p>
        <a:p>
          <a:pPr marL="228600" lvl="1" indent="-228600" algn="l" defTabSz="977900">
            <a:lnSpc>
              <a:spcPct val="90000"/>
            </a:lnSpc>
            <a:spcBef>
              <a:spcPct val="0"/>
            </a:spcBef>
            <a:spcAft>
              <a:spcPct val="15000"/>
            </a:spcAft>
            <a:buChar char="•"/>
          </a:pPr>
          <a:r>
            <a:rPr lang="en-US" sz="2200" kern="1200" dirty="0"/>
            <a:t>12 months to receive charter</a:t>
          </a:r>
        </a:p>
      </dsp:txBody>
      <dsp:txXfrm>
        <a:off x="3926113" y="1605653"/>
        <a:ext cx="3434542" cy="4406502"/>
      </dsp:txXfrm>
    </dsp:sp>
    <dsp:sp modelId="{83D71741-88CB-4B9A-AD1D-7BDE3489E79A}">
      <dsp:nvSpPr>
        <dsp:cNvPr id="0" name=""/>
        <dsp:cNvSpPr/>
      </dsp:nvSpPr>
      <dsp:spPr>
        <a:xfrm>
          <a:off x="7755457" y="324380"/>
          <a:ext cx="3434542" cy="137381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t>Chartered Bethel</a:t>
          </a:r>
        </a:p>
      </dsp:txBody>
      <dsp:txXfrm>
        <a:off x="7755457" y="324380"/>
        <a:ext cx="3434542" cy="1373817"/>
      </dsp:txXfrm>
    </dsp:sp>
    <dsp:sp modelId="{1D3E65FB-211E-4C11-A755-D2CB7A812336}">
      <dsp:nvSpPr>
        <dsp:cNvPr id="0" name=""/>
        <dsp:cNvSpPr/>
      </dsp:nvSpPr>
      <dsp:spPr>
        <a:xfrm>
          <a:off x="7758994" y="1748764"/>
          <a:ext cx="3434542" cy="388354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Must have minimum of 10 girls and 9 adult volunteers</a:t>
          </a:r>
        </a:p>
        <a:p>
          <a:pPr marL="228600" lvl="1" indent="-228600" algn="l" defTabSz="977900">
            <a:lnSpc>
              <a:spcPct val="90000"/>
            </a:lnSpc>
            <a:spcBef>
              <a:spcPct val="0"/>
            </a:spcBef>
            <a:spcAft>
              <a:spcPct val="15000"/>
            </a:spcAft>
            <a:buChar char="•"/>
          </a:pPr>
          <a:r>
            <a:rPr lang="en-US" sz="2200" kern="1200" dirty="0"/>
            <a:t>Apply for charter ($25)</a:t>
          </a:r>
        </a:p>
        <a:p>
          <a:pPr marL="228600" lvl="1" indent="-228600" algn="l" defTabSz="977900">
            <a:lnSpc>
              <a:spcPct val="90000"/>
            </a:lnSpc>
            <a:spcBef>
              <a:spcPct val="0"/>
            </a:spcBef>
            <a:spcAft>
              <a:spcPct val="15000"/>
            </a:spcAft>
            <a:buChar char="•"/>
          </a:pPr>
          <a:r>
            <a:rPr lang="en-US" sz="2200" kern="1200" dirty="0"/>
            <a:t>All books in order</a:t>
          </a:r>
        </a:p>
        <a:p>
          <a:pPr marL="228600" lvl="1" indent="-228600" algn="l" defTabSz="977900">
            <a:lnSpc>
              <a:spcPct val="90000"/>
            </a:lnSpc>
            <a:spcBef>
              <a:spcPct val="0"/>
            </a:spcBef>
            <a:spcAft>
              <a:spcPct val="15000"/>
            </a:spcAft>
            <a:buChar char="•"/>
          </a:pPr>
          <a:r>
            <a:rPr lang="en-US" sz="2200" kern="1200" dirty="0"/>
            <a:t>Members are proficient in ritual work</a:t>
          </a:r>
        </a:p>
        <a:p>
          <a:pPr marL="228600" lvl="1" indent="-228600" algn="l" defTabSz="977900">
            <a:lnSpc>
              <a:spcPct val="90000"/>
            </a:lnSpc>
            <a:spcBef>
              <a:spcPct val="0"/>
            </a:spcBef>
            <a:spcAft>
              <a:spcPct val="15000"/>
            </a:spcAft>
            <a:buChar char="•"/>
          </a:pPr>
          <a:r>
            <a:rPr lang="en-US" sz="2200" kern="1200" dirty="0"/>
            <a:t>Held two meetings per month and monthly Council meetings</a:t>
          </a:r>
        </a:p>
      </dsp:txBody>
      <dsp:txXfrm>
        <a:off x="7758994" y="1748764"/>
        <a:ext cx="3434542" cy="388354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F14EB-0411-43B3-8753-51C322613C44}"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F8D93-17F6-48B3-A1DD-C273AA2C4E3B}" type="slidenum">
              <a:rPr lang="en-US" smtClean="0"/>
              <a:t>‹#›</a:t>
            </a:fld>
            <a:endParaRPr lang="en-US"/>
          </a:p>
        </p:txBody>
      </p:sp>
    </p:spTree>
    <p:extLst>
      <p:ext uri="{BB962C8B-B14F-4D97-AF65-F5344CB8AC3E}">
        <p14:creationId xmlns:p14="http://schemas.microsoft.com/office/powerpoint/2010/main" val="395194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Job’s Daughters International is managed at the Supreme, Grand and Bethel levels by Supreme Guardian Council, Grand Guardian Council and Bethel Guardian Council. Local Bethels are a self-governing group.  Each Bethel elects an Honored Queen and the Officers to lead them for a six-month term. The Honored Queen and Officers help run the Bethel and take care of business such as finances, planning events, fundraising, social and fun activities, all with the guidance of adult volunteers. They are assisted by the Bethel Guardian Council of both men and women who serve in elected and appointed positions. The Grand Guardian Council is the adult leadership that serve at the State level along with the elected Grand Guardian Council progressive line adults.  Miss Job’s Daughter and the Grand Bethel Honored Queen are State representatives.  Job’s Daughters International headquarters is in Papillion, Nebraska. The Supreme Bethel Honored Queen and Miss International Job’s Daughter are international representatives and serve along with the elected Supreme Guardian Council progressive line adults.  Scholarships are available at the Grand and Supreme levels.  In 2021, ten $1,000 scholarships were awarded!</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F8D93-17F6-48B3-A1DD-C273AA2C4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20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 member of Job’s Daughters is to be part of a group that promotes friendship among young women and confidence in themselves. Members learn skills that will aid them throughout life. Job’s Daughters is an organization that serves the community.</a:t>
            </a:r>
          </a:p>
          <a:p>
            <a:r>
              <a:rPr lang="en-US" dirty="0"/>
              <a:t>Job’s Daughters Bethels perform community service activities independently within the communities they reside and work in conjunction with all the other bodies in the Masonic family in performing fundraising and direct support for charities.</a:t>
            </a:r>
          </a:p>
          <a:p>
            <a:r>
              <a:rPr lang="en-US" dirty="0"/>
              <a:t>The official Philanthropy for the Order in the Hearing Improvement Kids Endowment other wise known as HIKE and raises fund yearly to support the mission of providing hearing aids to children in need. HIKE also supports purchasing items needed for the</a:t>
            </a:r>
            <a:r>
              <a:rPr lang="en-US" baseline="0" dirty="0"/>
              <a:t> </a:t>
            </a:r>
            <a:r>
              <a:rPr lang="en-US" dirty="0"/>
              <a:t>hearing impaired to support development and educational activities and endeavors to work in conjunction with audiologists and speech pathology programs to directly support those with the greatest needs. </a:t>
            </a:r>
          </a:p>
          <a:p>
            <a:pPr marL="4572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F8D93-17F6-48B3-A1DD-C273AA2C4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23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F8D93-17F6-48B3-A1DD-C273AA2C4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23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Jobs Daughters Organization is managed at the international level by the Supreme Guardian Council, at the State or regional level by Grand Guardian Councils or Jurisdictional Councils and locally by the individual Bethels that fall under oversite by one of the higher bodies.</a:t>
            </a:r>
          </a:p>
          <a:p>
            <a:r>
              <a:rPr lang="en-US" dirty="0"/>
              <a:t>The Supreme Council is supported by the Organizational Headquarters main office in Papillion, Nebraska and contains an elected adult leadership (Supreme) Line, the Supreme Bethel Honored Queen and the Miss International Jobs Daughter and the heads of the body.</a:t>
            </a:r>
          </a:p>
          <a:p>
            <a:r>
              <a:rPr lang="en-US" dirty="0"/>
              <a:t>Grand Guardian Councils are the State level management body and function through an elected adult Grand leadership line, Grand Bethel Honored Queen and a State Miss Jobs Daughter.</a:t>
            </a:r>
          </a:p>
          <a:p>
            <a:r>
              <a:rPr lang="en-US" dirty="0"/>
              <a:t>Jurisdictional Councils are led by appointed adults to manage the Bethels within the State or Jurisdiction that do not meet the requirements to have a full Grand status. These Councils operate with reduced authority and rely on Supreme Council for additional support.</a:t>
            </a:r>
          </a:p>
          <a:p>
            <a:r>
              <a:rPr lang="en-US" dirty="0"/>
              <a:t>Local Bethels are a self-governing group. Each Bethel elects an Honored Queen and the Officers to lead them for a six-month term. The Queen and Officers help to run the group and take care of business such as keeping track of finances, planning fund raising events, social and fun activities, all with the guidance of adult volunteers. They are assisted in operations by a Council of Adults, both men and women who serve via elected and appointed positions.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F8D93-17F6-48B3-A1DD-C273AA2C4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19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Jobie to Bees are introduced to Job’s Daughters, attend many activities and join at the beginning of the meetings and at closing.  Job’s Daughters members learn </a:t>
            </a:r>
            <a:r>
              <a:rPr lang="en-US" sz="1200" b="0" i="0" u="none" strike="noStrike" baseline="0" dirty="0">
                <a:latin typeface="MKAbel"/>
              </a:rPr>
              <a:t>leadership skills, organizational methods, and the importance of fulfilling individual responsibilities within a group. Job’s Daughters provides opportunities for young women to develop confidence, good character, life-long friendships, moral and spiritual values while helping others and having fun.</a:t>
            </a:r>
          </a:p>
          <a:p>
            <a:pPr algn="l"/>
            <a:r>
              <a:rPr lang="en-US" sz="1200" b="0" i="0" u="none" strike="noStrike" baseline="0" dirty="0">
                <a:latin typeface="MKAbel"/>
              </a:rPr>
              <a:t>Majority Members share their experiences, give encouragement, assistance and become member of Bethel Guardian Council.</a:t>
            </a:r>
            <a:endParaRPr lang="en-US" dirty="0"/>
          </a:p>
          <a:p>
            <a:endParaRPr lang="en-US" dirty="0"/>
          </a:p>
        </p:txBody>
      </p:sp>
      <p:sp>
        <p:nvSpPr>
          <p:cNvPr id="4" name="Slide Number Placeholder 3"/>
          <p:cNvSpPr>
            <a:spLocks noGrp="1"/>
          </p:cNvSpPr>
          <p:nvPr>
            <p:ph type="sldNum" sz="quarter" idx="5"/>
          </p:nvPr>
        </p:nvSpPr>
        <p:spPr/>
        <p:txBody>
          <a:bodyPr/>
          <a:lstStyle/>
          <a:p>
            <a:fld id="{608F8D93-17F6-48B3-A1DD-C273AA2C4E3B}" type="slidenum">
              <a:rPr lang="en-US" smtClean="0"/>
              <a:t>7</a:t>
            </a:fld>
            <a:endParaRPr lang="en-US"/>
          </a:p>
        </p:txBody>
      </p:sp>
    </p:spTree>
    <p:extLst>
      <p:ext uri="{BB962C8B-B14F-4D97-AF65-F5344CB8AC3E}">
        <p14:creationId xmlns:p14="http://schemas.microsoft.com/office/powerpoint/2010/main" val="249282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Prospective Member Clubs: The initial step in creating a Bethel requires 3-4 adults and any number of Girls ages 10-19. This allows the adults to establish and educate themselves on the history, activities and operational needs of a Bethel.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Identify a sponsor and/or meeting place. While Job’s Daughters does not require a formal sponsoring body to open a Bethel, it’s invaluable to have a Masonic lodge or Eastern Star chapter invested in the success of starting (or restarting) a Bethel.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Generate Interest - Create a network that can begin identifying potential members, their parents, and adult volunteers</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the members of your Lodge and neighboring lodges know what Job’s Daughters is and that the opportunity to start a Bethel is under discussion. </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Spread the word to Masonic family organizations in your community. </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Reach out to individuals in our area who have worked previously with Job’s Daughters </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Generate Enthusiasm</a:t>
            </a: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Hold informational events to provide more information about the order for prospective parents, daughters, and adult volunteers.</a:t>
            </a:r>
          </a:p>
          <a:p>
            <a:pPr marL="742950" marR="0" lvl="1" indent="-285750">
              <a:lnSpc>
                <a:spcPct val="107000"/>
              </a:lnSpc>
              <a:spcBef>
                <a:spcPts val="0"/>
              </a:spcBef>
              <a:spcAft>
                <a:spcPts val="80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Plan events for prospective members to show them what the Job’s Daughters experience is like. These can include fun events, community service events, and even participation in Virginia Job’s Daughters activities that are open to non-members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Instituting a Bethel: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Once sufficient numbers of adults and daughters have been established through the Prospective Member Club, a request can be submitted to establish a new Bethel as Under Dispensation body, or Bethel UD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 reinstitute a Bethel (restart a Bethel where one previously existed), a minimum of 8 Job’s Daughters and/or applicants for membership and 5 Executive Council Members must be identified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 charter a new Bethel, a minimum of 9 Job’s Daughters and/or applicants for membership and 9 council members are needed.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 A Bethel Under Dispensation functions similarly to other Bethels, but allows the new Bethel time to grow in number, learn more about the workings of a Bethel and Bethel Guardian Council, and ensure that the Bethel will remain sustainable following chartering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Chartering a Bethel: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Requires a minimum of 10 members and 9 adults serving as council members (5 Executive members and 4 Associate members).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addition to the membership requirements, the Bethel Under Dispensation must meet additional criteria prior to being chartered, such as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holding regular semi-monthly Bethel meetings in full regalia and in accordance with the Job’s Daughter Ritual, Constitution, Bylaws, and Standard Operating Procedures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Officers are proficient in the ritual work of their stations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Term plans include Initiation, Service Projects, Fundraisers, Religious Observance and Fun Activities in accordance with the Constitution and Bylaws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Bethel Guardian Council meetings are being held monthly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Guardian Secretary and Guardian Treasurer’s books and other records are being maintained appropriately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time between Instituting/Reinstituting and chartering should be no more than 12 months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Grand Secretary of Virginia</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Email  GS@JDIVA.org</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Phone  (804) 307-8232</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F8D93-17F6-48B3-A1DD-C273AA2C4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61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F8D93-17F6-48B3-A1DD-C273AA2C4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61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A0C0817-A112-4847-8014-A94B7D2A4EA3}" type="datetime1">
              <a:rPr lang="en-US" smtClean="0"/>
              <a:t>6/22/2023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B7E4EF-A1BD-40F4-AB7B-04F084DD991D}"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74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182793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310679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A0C0817-A112-4847-8014-A94B7D2A4EA3}" type="datetime1">
              <a:rPr lang="en-US" smtClean="0"/>
              <a:t>6/22/2023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B7E4EF-A1BD-40F4-AB7B-04F084DD991D}"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7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37030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9276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6/22/2023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599464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6/22/2023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467214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6/22/2023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2756184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6/22/2023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0199742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167420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1128164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0649523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9468376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70055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3963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6/22/2023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99613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6/22/2023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03411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6/22/2023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80171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6/22/2023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036852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647332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351732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6FA2B21-3FCD-4721-B95C-427943F61125}" type="datetime1">
              <a:rPr lang="en-US" smtClean="0"/>
              <a:t>6/22/2023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2351799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l="-26000" r="-26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6FA2B21-3FCD-4721-B95C-427943F61125}" type="datetime1">
              <a:rPr lang="en-US" smtClean="0"/>
              <a:t>6/22/2023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0923587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GS@JDIVA.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1962E72-676F-4381-ADE8-56784BE759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141004F-FF0B-4EB6-A94D-F81C16C4C84D}"/>
              </a:ext>
            </a:extLst>
          </p:cNvPr>
          <p:cNvSpPr>
            <a:spLocks noGrp="1"/>
          </p:cNvSpPr>
          <p:nvPr>
            <p:ph type="ctrTitle"/>
          </p:nvPr>
        </p:nvSpPr>
        <p:spPr>
          <a:xfrm>
            <a:off x="1109980" y="4208424"/>
            <a:ext cx="9966960" cy="1325880"/>
          </a:xfrm>
        </p:spPr>
        <p:txBody>
          <a:bodyPr>
            <a:normAutofit/>
          </a:bodyPr>
          <a:lstStyle/>
          <a:p>
            <a:r>
              <a:rPr lang="en-US" sz="6100"/>
              <a:t>Grand Lodge of Virginia</a:t>
            </a:r>
          </a:p>
        </p:txBody>
      </p:sp>
      <p:sp>
        <p:nvSpPr>
          <p:cNvPr id="3" name="Subtitle 2">
            <a:extLst>
              <a:ext uri="{FF2B5EF4-FFF2-40B4-BE49-F238E27FC236}">
                <a16:creationId xmlns:a16="http://schemas.microsoft.com/office/drawing/2014/main" id="{97054AF5-7DBF-48C2-ABB1-64CC4BDF9C5E}"/>
              </a:ext>
            </a:extLst>
          </p:cNvPr>
          <p:cNvSpPr>
            <a:spLocks noGrp="1"/>
          </p:cNvSpPr>
          <p:nvPr>
            <p:ph type="subTitle" idx="1"/>
          </p:nvPr>
        </p:nvSpPr>
        <p:spPr>
          <a:xfrm>
            <a:off x="1709530" y="5598293"/>
            <a:ext cx="8767860" cy="553690"/>
          </a:xfrm>
        </p:spPr>
        <p:txBody>
          <a:bodyPr>
            <a:normAutofit/>
          </a:bodyPr>
          <a:lstStyle/>
          <a:p>
            <a:pPr>
              <a:spcAft>
                <a:spcPts val="600"/>
              </a:spcAft>
            </a:pPr>
            <a:r>
              <a:rPr lang="en-US" sz="2000"/>
              <a:t>Masonic Youth Presentation</a:t>
            </a:r>
          </a:p>
        </p:txBody>
      </p:sp>
      <p:sp>
        <p:nvSpPr>
          <p:cNvPr id="27" name="Rectangle 26">
            <a:extLst>
              <a:ext uri="{FF2B5EF4-FFF2-40B4-BE49-F238E27FC236}">
                <a16:creationId xmlns:a16="http://schemas.microsoft.com/office/drawing/2014/main" id="{7133E3A2-718D-407B-B797-7F3600199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CC5B581-A8AE-465D-8D54-F0A961A50B6C}"/>
              </a:ext>
            </a:extLst>
          </p:cNvPr>
          <p:cNvPicPr>
            <a:picLocks noChangeAspect="1"/>
          </p:cNvPicPr>
          <p:nvPr/>
        </p:nvPicPr>
        <p:blipFill>
          <a:blip r:embed="rId2"/>
          <a:stretch>
            <a:fillRect/>
          </a:stretch>
        </p:blipFill>
        <p:spPr>
          <a:xfrm>
            <a:off x="4007796" y="243841"/>
            <a:ext cx="3715966" cy="3900594"/>
          </a:xfrm>
          <a:prstGeom prst="rect">
            <a:avLst/>
          </a:prstGeom>
        </p:spPr>
      </p:pic>
    </p:spTree>
    <p:extLst>
      <p:ext uri="{BB962C8B-B14F-4D97-AF65-F5344CB8AC3E}">
        <p14:creationId xmlns:p14="http://schemas.microsoft.com/office/powerpoint/2010/main" val="70272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294D-0773-4980-B04E-1F3B41B35AB3}"/>
              </a:ext>
            </a:extLst>
          </p:cNvPr>
          <p:cNvSpPr>
            <a:spLocks noGrp="1"/>
          </p:cNvSpPr>
          <p:nvPr>
            <p:ph type="title"/>
          </p:nvPr>
        </p:nvSpPr>
        <p:spPr/>
        <p:txBody>
          <a:bodyPr/>
          <a:lstStyle/>
          <a:p>
            <a:r>
              <a:rPr lang="en-US" dirty="0">
                <a:latin typeface="Amasis MT Pro Black" panose="02040A04050005020304" pitchFamily="18" charset="0"/>
              </a:rPr>
              <a:t> </a:t>
            </a:r>
          </a:p>
        </p:txBody>
      </p:sp>
      <p:sp>
        <p:nvSpPr>
          <p:cNvPr id="3" name="Content Placeholder 2">
            <a:extLst>
              <a:ext uri="{FF2B5EF4-FFF2-40B4-BE49-F238E27FC236}">
                <a16:creationId xmlns:a16="http://schemas.microsoft.com/office/drawing/2014/main" id="{910BFE28-8CC5-4131-8232-B1DF9AA93D7C}"/>
              </a:ext>
            </a:extLst>
          </p:cNvPr>
          <p:cNvSpPr>
            <a:spLocks noGrp="1"/>
          </p:cNvSpPr>
          <p:nvPr>
            <p:ph idx="1"/>
          </p:nvPr>
        </p:nvSpPr>
        <p:spPr>
          <a:xfrm>
            <a:off x="2418460" y="1837346"/>
            <a:ext cx="8056500" cy="3520867"/>
          </a:xfrm>
          <a:solidFill>
            <a:schemeClr val="accent1"/>
          </a:solidFill>
        </p:spPr>
        <p:txBody>
          <a:bodyPr/>
          <a:lstStyle/>
          <a:p>
            <a:pPr marL="45720" indent="0">
              <a:buNone/>
            </a:pPr>
            <a:endParaRPr lang="en-US" sz="4000" b="1" dirty="0">
              <a:solidFill>
                <a:schemeClr val="tx1"/>
              </a:solidFill>
              <a:latin typeface="Amasis MT Pro Black" panose="02040A04050005020304" pitchFamily="18" charset="0"/>
            </a:endParaRPr>
          </a:p>
          <a:p>
            <a:pPr marL="45720" indent="0">
              <a:buNone/>
            </a:pPr>
            <a:r>
              <a:rPr lang="en-US" sz="4000" b="1" dirty="0">
                <a:solidFill>
                  <a:schemeClr val="bg1"/>
                </a:solidFill>
                <a:latin typeface="Amasis MT Pro Black" panose="02040A04050005020304" pitchFamily="18" charset="0"/>
              </a:rPr>
              <a:t>Grand Secretary of Virginia Job’s Daughters</a:t>
            </a:r>
          </a:p>
          <a:p>
            <a:pPr marL="45720" indent="0">
              <a:buNone/>
            </a:pPr>
            <a:r>
              <a:rPr lang="en-US" sz="4000" b="1" dirty="0">
                <a:solidFill>
                  <a:schemeClr val="bg1"/>
                </a:solidFill>
                <a:latin typeface="Amasis MT Pro Black" panose="02040A04050005020304" pitchFamily="18" charset="0"/>
              </a:rPr>
              <a:t>Email : </a:t>
            </a:r>
            <a:r>
              <a:rPr lang="en-US" sz="4000" b="1" dirty="0">
                <a:solidFill>
                  <a:schemeClr val="bg1"/>
                </a:solidFill>
                <a:latin typeface="Amasis MT Pro Black" panose="02040A04050005020304" pitchFamily="18" charset="0"/>
                <a:hlinkClick r:id="rId2">
                  <a:extLst>
                    <a:ext uri="{A12FA001-AC4F-418D-AE19-62706E023703}">
                      <ahyp:hlinkClr xmlns:ahyp="http://schemas.microsoft.com/office/drawing/2018/hyperlinkcolor" val="tx"/>
                    </a:ext>
                  </a:extLst>
                </a:hlinkClick>
              </a:rPr>
              <a:t>GS@JDIVA.org</a:t>
            </a:r>
            <a:r>
              <a:rPr lang="en-US" sz="4000" b="1" dirty="0">
                <a:solidFill>
                  <a:schemeClr val="bg1"/>
                </a:solidFill>
                <a:latin typeface="Amasis MT Pro Black" panose="02040A04050005020304" pitchFamily="18" charset="0"/>
              </a:rPr>
              <a:t> </a:t>
            </a:r>
          </a:p>
          <a:p>
            <a:pPr marL="45720" indent="0">
              <a:buNone/>
            </a:pPr>
            <a:r>
              <a:rPr lang="en-US" sz="4000" b="1" dirty="0">
                <a:solidFill>
                  <a:schemeClr val="bg1"/>
                </a:solidFill>
                <a:latin typeface="Amasis MT Pro Black" panose="02040A04050005020304" pitchFamily="18" charset="0"/>
              </a:rPr>
              <a:t>Phone : (804) 307-8232</a:t>
            </a:r>
          </a:p>
          <a:p>
            <a:endParaRPr lang="en-US" dirty="0">
              <a:latin typeface="Amasis MT Pro Black" panose="02040A04050005020304" pitchFamily="18" charset="0"/>
            </a:endParaRPr>
          </a:p>
        </p:txBody>
      </p:sp>
      <p:sp>
        <p:nvSpPr>
          <p:cNvPr id="4" name="TextBox 3">
            <a:extLst>
              <a:ext uri="{FF2B5EF4-FFF2-40B4-BE49-F238E27FC236}">
                <a16:creationId xmlns:a16="http://schemas.microsoft.com/office/drawing/2014/main" id="{D78F1727-8014-4262-BD85-11F4152A32DC}"/>
              </a:ext>
            </a:extLst>
          </p:cNvPr>
          <p:cNvSpPr txBox="1"/>
          <p:nvPr/>
        </p:nvSpPr>
        <p:spPr>
          <a:xfrm>
            <a:off x="476427" y="417815"/>
            <a:ext cx="4044297" cy="523220"/>
          </a:xfrm>
          <a:prstGeom prst="rect">
            <a:avLst/>
          </a:prstGeom>
          <a:noFill/>
        </p:spPr>
        <p:txBody>
          <a:bodyPr wrap="square" rtlCol="0">
            <a:spAutoFit/>
          </a:bodyPr>
          <a:lstStyle/>
          <a:p>
            <a:r>
              <a:rPr lang="en-US" sz="2800" b="1" dirty="0">
                <a:solidFill>
                  <a:schemeClr val="bg1"/>
                </a:solidFill>
                <a:latin typeface="Amasis MT Pro Black" panose="02040A04050005020304" pitchFamily="18" charset="0"/>
              </a:rPr>
              <a:t>Contact Information</a:t>
            </a:r>
          </a:p>
        </p:txBody>
      </p:sp>
    </p:spTree>
    <p:extLst>
      <p:ext uri="{BB962C8B-B14F-4D97-AF65-F5344CB8AC3E}">
        <p14:creationId xmlns:p14="http://schemas.microsoft.com/office/powerpoint/2010/main" val="272986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09798" y="470602"/>
            <a:ext cx="12611595" cy="1835996"/>
            <a:chOff x="411120" y="2484217"/>
            <a:chExt cx="11747672" cy="1560539"/>
          </a:xfrm>
        </p:grpSpPr>
        <p:sp>
          <p:nvSpPr>
            <p:cNvPr id="9" name="Rectangle 8"/>
            <p:cNvSpPr/>
            <p:nvPr/>
          </p:nvSpPr>
          <p:spPr>
            <a:xfrm>
              <a:off x="3192920" y="2572380"/>
              <a:ext cx="6187044" cy="1365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7E75010E-65DB-4B98-9875-0473F29783C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89949" y="2484217"/>
              <a:ext cx="5799158" cy="1019767"/>
            </a:xfrm>
            <a:prstGeom prst="rect">
              <a:avLst/>
            </a:prstGeom>
          </p:spPr>
        </p:pic>
        <p:sp>
          <p:nvSpPr>
            <p:cNvPr id="8" name="TextBox 7"/>
            <p:cNvSpPr txBox="1"/>
            <p:nvPr/>
          </p:nvSpPr>
          <p:spPr>
            <a:xfrm>
              <a:off x="411120" y="3495395"/>
              <a:ext cx="11747672" cy="54936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orbel" panose="020B0503020204020204"/>
                  <a:ea typeface="+mn-ea"/>
                  <a:cs typeface="+mn-cs"/>
                </a:rPr>
                <a:t>Confident young women, Respecting tradition, Shaping the future</a:t>
              </a:r>
              <a:endPar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grpSp>
        <p:nvGrpSpPr>
          <p:cNvPr id="13" name="Group 12">
            <a:extLst>
              <a:ext uri="{FF2B5EF4-FFF2-40B4-BE49-F238E27FC236}">
                <a16:creationId xmlns:a16="http://schemas.microsoft.com/office/drawing/2014/main" id="{40AD1575-FDB5-3A3E-903E-47872D73D25A}"/>
              </a:ext>
            </a:extLst>
          </p:cNvPr>
          <p:cNvGrpSpPr/>
          <p:nvPr/>
        </p:nvGrpSpPr>
        <p:grpSpPr>
          <a:xfrm>
            <a:off x="-209799" y="5125728"/>
            <a:ext cx="12611595" cy="1606719"/>
            <a:chOff x="411120" y="2572380"/>
            <a:chExt cx="11747672" cy="1365661"/>
          </a:xfrm>
        </p:grpSpPr>
        <p:sp>
          <p:nvSpPr>
            <p:cNvPr id="14" name="Rectangle 13">
              <a:extLst>
                <a:ext uri="{FF2B5EF4-FFF2-40B4-BE49-F238E27FC236}">
                  <a16:creationId xmlns:a16="http://schemas.microsoft.com/office/drawing/2014/main" id="{8979833D-F69B-7A82-CE55-7A37A273DF43}"/>
                </a:ext>
              </a:extLst>
            </p:cNvPr>
            <p:cNvSpPr/>
            <p:nvPr/>
          </p:nvSpPr>
          <p:spPr>
            <a:xfrm>
              <a:off x="3192920" y="2572380"/>
              <a:ext cx="6187044" cy="1365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219A0870-F427-4713-A33A-45F7950162E6}"/>
                </a:ext>
              </a:extLst>
            </p:cNvPr>
            <p:cNvSpPr txBox="1"/>
            <p:nvPr/>
          </p:nvSpPr>
          <p:spPr>
            <a:xfrm>
              <a:off x="411120" y="2760838"/>
              <a:ext cx="11747672" cy="11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1" u="none" strike="noStrike" kern="1200" cap="none" spc="0" normalizeH="0" baseline="0" noProof="0" dirty="0">
                  <a:ln>
                    <a:noFill/>
                  </a:ln>
                  <a:solidFill>
                    <a:prstClr val="black"/>
                  </a:solidFill>
                  <a:effectLst/>
                  <a:uLnTx/>
                  <a:uFillTx/>
                  <a:latin typeface="Corbel" panose="020B0503020204020204"/>
                  <a:ea typeface="+mn-ea"/>
                  <a:cs typeface="+mn-cs"/>
                </a:rPr>
                <a:t>www.jdiva.org</a:t>
              </a:r>
              <a:endParaRPr kumimoji="0" lang="en-US" sz="66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334631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29BD-5AB6-4BA6-BF4C-2B2F251BE19C}"/>
              </a:ext>
            </a:extLst>
          </p:cNvPr>
          <p:cNvSpPr>
            <a:spLocks noGrp="1"/>
          </p:cNvSpPr>
          <p:nvPr>
            <p:ph type="title"/>
          </p:nvPr>
        </p:nvSpPr>
        <p:spPr>
          <a:xfrm>
            <a:off x="0" y="0"/>
            <a:ext cx="12192000" cy="686463"/>
          </a:xfrm>
          <a:solidFill>
            <a:srgbClr val="68007F"/>
          </a:solidFill>
        </p:spPr>
        <p:txBody>
          <a:bodyPr>
            <a:noAutofit/>
          </a:bodyPr>
          <a:lstStyle/>
          <a:p>
            <a:r>
              <a:rPr lang="en-US" b="1" dirty="0">
                <a:solidFill>
                  <a:schemeClr val="bg1"/>
                </a:solidFill>
              </a:rPr>
              <a:t>History</a:t>
            </a:r>
          </a:p>
        </p:txBody>
      </p:sp>
      <p:sp>
        <p:nvSpPr>
          <p:cNvPr id="6" name="Rectangle 5"/>
          <p:cNvSpPr/>
          <p:nvPr/>
        </p:nvSpPr>
        <p:spPr>
          <a:xfrm>
            <a:off x="415636" y="950026"/>
            <a:ext cx="5533902" cy="56289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Content Placeholder 3"/>
          <p:cNvSpPr>
            <a:spLocks noGrp="1"/>
          </p:cNvSpPr>
          <p:nvPr>
            <p:ph idx="1"/>
          </p:nvPr>
        </p:nvSpPr>
        <p:spPr>
          <a:xfrm>
            <a:off x="359230" y="1002110"/>
            <a:ext cx="5697186" cy="5588695"/>
          </a:xfrm>
          <a:solidFill>
            <a:schemeClr val="accent4"/>
          </a:solidFill>
        </p:spPr>
        <p:txBody>
          <a:bodyPr>
            <a:normAutofit/>
          </a:bodyPr>
          <a:lstStyle/>
          <a:p>
            <a:r>
              <a:rPr lang="en-US" dirty="0">
                <a:solidFill>
                  <a:schemeClr val="bg1"/>
                </a:solidFill>
                <a:latin typeface="Calibri" panose="020F0502020204030204" pitchFamily="34" charset="0"/>
                <a:cs typeface="Calibri" panose="020F0502020204030204" pitchFamily="34" charset="0"/>
              </a:rPr>
              <a:t>Founded in 1920 in Omaha, Nebraska by Mrs. Ethel T. </a:t>
            </a:r>
            <a:r>
              <a:rPr lang="en-US" dirty="0" err="1">
                <a:solidFill>
                  <a:schemeClr val="bg1"/>
                </a:solidFill>
                <a:latin typeface="Calibri" panose="020F0502020204030204" pitchFamily="34" charset="0"/>
                <a:cs typeface="Calibri" panose="020F0502020204030204" pitchFamily="34" charset="0"/>
              </a:rPr>
              <a:t>Wead</a:t>
            </a:r>
            <a:r>
              <a:rPr lang="en-US" dirty="0">
                <a:solidFill>
                  <a:schemeClr val="bg1"/>
                </a:solidFill>
                <a:latin typeface="Calibri" panose="020F0502020204030204" pitchFamily="34" charset="0"/>
                <a:cs typeface="Calibri" panose="020F0502020204030204" pitchFamily="34" charset="0"/>
              </a:rPr>
              <a:t> Mick, based on Job 42:15</a:t>
            </a:r>
          </a:p>
          <a:p>
            <a:pPr>
              <a:tabLst>
                <a:tab pos="463550" algn="l"/>
              </a:tabLst>
            </a:pPr>
            <a:r>
              <a:rPr lang="en-US" dirty="0">
                <a:solidFill>
                  <a:schemeClr val="bg1"/>
                </a:solidFill>
                <a:latin typeface="Calibri" panose="020F0502020204030204" pitchFamily="34" charset="0"/>
                <a:cs typeface="Calibri" panose="020F0502020204030204" pitchFamily="34" charset="0"/>
              </a:rPr>
              <a:t>Purpose: To give young women an opportunity to work together to learn leadership skills, respect for parents and family, and love of one’s country</a:t>
            </a:r>
          </a:p>
          <a:p>
            <a:r>
              <a:rPr lang="en-US" dirty="0">
                <a:solidFill>
                  <a:schemeClr val="bg1"/>
                </a:solidFill>
                <a:latin typeface="Calibri" panose="020F0502020204030204" pitchFamily="34" charset="0"/>
                <a:cs typeface="Calibri" panose="020F0502020204030204" pitchFamily="34" charset="0"/>
              </a:rPr>
              <a:t>Membership in 5 countries (US, Canada, Australia, Philippines, Brazil)</a:t>
            </a:r>
          </a:p>
          <a:p>
            <a:r>
              <a:rPr lang="en-US" dirty="0">
                <a:solidFill>
                  <a:schemeClr val="bg1"/>
                </a:solidFill>
                <a:latin typeface="Calibri" panose="020F0502020204030204" pitchFamily="34" charset="0"/>
                <a:cs typeface="Calibri" panose="020F0502020204030204" pitchFamily="34" charset="0"/>
              </a:rPr>
              <a:t>Officers wear Grecian robes, symbols of democracy and equality</a:t>
            </a:r>
          </a:p>
          <a:p>
            <a:r>
              <a:rPr lang="en-US" dirty="0">
                <a:solidFill>
                  <a:schemeClr val="bg1"/>
                </a:solidFill>
                <a:latin typeface="Calibri" panose="020F0502020204030204" pitchFamily="34" charset="0"/>
                <a:cs typeface="Calibri" panose="020F0502020204030204" pitchFamily="34" charset="0"/>
              </a:rPr>
              <a:t>Virginia has 15 Bethels and 150 members</a:t>
            </a:r>
          </a:p>
          <a:p>
            <a:pPr marL="45720" indent="0" algn="ctr">
              <a:buNone/>
            </a:pPr>
            <a:r>
              <a:rPr lang="en-US" i="1" dirty="0">
                <a:solidFill>
                  <a:schemeClr val="bg1"/>
                </a:solidFill>
                <a:latin typeface="Calibri" panose="020F0502020204030204" pitchFamily="34" charset="0"/>
                <a:cs typeface="Calibri" panose="020F0502020204030204" pitchFamily="34" charset="0"/>
              </a:rPr>
              <a:t>“And in all the land were no women found so fair as the Daughters of Job; and their Father gave them inheritance among their brethren.” – Job 42:15</a:t>
            </a:r>
          </a:p>
          <a:p>
            <a:endParaRPr lang="en-US" i="1" dirty="0">
              <a:solidFill>
                <a:schemeClr val="bg1"/>
              </a:solidFill>
            </a:endParaRPr>
          </a:p>
        </p:txBody>
      </p:sp>
      <p:pic>
        <p:nvPicPr>
          <p:cNvPr id="1026" name="Picture 2" descr="Image result for ethel t. wead m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715" y="1721365"/>
            <a:ext cx="2857500" cy="4086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20" t="11975" r="5612"/>
          <a:stretch/>
        </p:blipFill>
        <p:spPr bwMode="auto">
          <a:xfrm>
            <a:off x="9576484" y="361565"/>
            <a:ext cx="2156000" cy="3075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Image result for ethel t. wead mick"/>
          <p:cNvPicPr>
            <a:picLocks noChangeAspect="1" noChangeArrowheads="1"/>
          </p:cNvPicPr>
          <p:nvPr/>
        </p:nvPicPr>
        <p:blipFill rotWithShape="1">
          <a:blip r:embed="rId5">
            <a:extLst>
              <a:ext uri="{28A0092B-C50C-407E-A947-70E740481C1C}">
                <a14:useLocalDpi xmlns:a14="http://schemas.microsoft.com/office/drawing/2010/main" val="0"/>
              </a:ext>
            </a:extLst>
          </a:blip>
          <a:srcRect l="7346" t="12239" b="10033"/>
          <a:stretch/>
        </p:blipFill>
        <p:spPr bwMode="auto">
          <a:xfrm>
            <a:off x="9576484" y="3900786"/>
            <a:ext cx="2156000" cy="2678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142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6800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B11E-D0AA-4ABB-A030-1D1EB3246989}"/>
              </a:ext>
            </a:extLst>
          </p:cNvPr>
          <p:cNvSpPr>
            <a:spLocks noGrp="1"/>
          </p:cNvSpPr>
          <p:nvPr>
            <p:ph type="title"/>
          </p:nvPr>
        </p:nvSpPr>
        <p:spPr>
          <a:xfrm>
            <a:off x="0" y="0"/>
            <a:ext cx="11018520" cy="924560"/>
          </a:xfrm>
        </p:spPr>
        <p:txBody>
          <a:bodyPr>
            <a:normAutofit/>
          </a:bodyPr>
          <a:lstStyle/>
          <a:p>
            <a:r>
              <a:rPr lang="en-US" b="1" dirty="0">
                <a:solidFill>
                  <a:schemeClr val="bg1"/>
                </a:solidFill>
              </a:rPr>
              <a:t>Mission and Philanthropy </a:t>
            </a:r>
          </a:p>
        </p:txBody>
      </p:sp>
      <p:sp>
        <p:nvSpPr>
          <p:cNvPr id="8" name="Content Placeholder 7"/>
          <p:cNvSpPr>
            <a:spLocks noGrp="1"/>
          </p:cNvSpPr>
          <p:nvPr>
            <p:ph sz="half" idx="1"/>
          </p:nvPr>
        </p:nvSpPr>
        <p:spPr>
          <a:xfrm>
            <a:off x="201151" y="924560"/>
            <a:ext cx="4919489" cy="5699760"/>
          </a:xfrm>
        </p:spPr>
        <p:txBody>
          <a:bodyPr>
            <a:normAutofit fontScale="92500" lnSpcReduction="10000"/>
          </a:bodyPr>
          <a:lstStyle/>
          <a:p>
            <a:r>
              <a:rPr lang="en-US" sz="2700" dirty="0">
                <a:solidFill>
                  <a:schemeClr val="bg1"/>
                </a:solidFill>
                <a:latin typeface="Calibri" panose="020F0502020204030204" pitchFamily="34" charset="0"/>
                <a:ea typeface="Cambria" panose="02040503050406030204" pitchFamily="18" charset="0"/>
                <a:cs typeface="Calibri" panose="020F0502020204030204" pitchFamily="34" charset="0"/>
              </a:rPr>
              <a:t>“To be fair is to do good” is the primary teaching of Job’s Daughters</a:t>
            </a:r>
          </a:p>
          <a:p>
            <a:r>
              <a:rPr lang="en-US" sz="2700" dirty="0">
                <a:solidFill>
                  <a:schemeClr val="bg1"/>
                </a:solidFill>
                <a:latin typeface="Calibri" panose="020F0502020204030204" pitchFamily="34" charset="0"/>
                <a:ea typeface="Cambria" panose="02040503050406030204" pitchFamily="18" charset="0"/>
                <a:cs typeface="Calibri" panose="020F0502020204030204" pitchFamily="34" charset="0"/>
              </a:rPr>
              <a:t>Bethel life is about sisterhood, leadership and service</a:t>
            </a:r>
          </a:p>
          <a:p>
            <a:pPr marL="228600" marR="0" lvl="0" indent="-182880" algn="l" defTabSz="914400" rtl="0" eaLnBrk="1" fontAlgn="auto" latinLnBrk="0" hangingPunct="1">
              <a:lnSpc>
                <a:spcPct val="90000"/>
              </a:lnSpc>
              <a:spcBef>
                <a:spcPts val="1400"/>
              </a:spcBef>
              <a:spcAft>
                <a:spcPts val="0"/>
              </a:spcAft>
              <a:buClr>
                <a:srgbClr val="7030A0"/>
              </a:buClr>
              <a:buSzPct val="80000"/>
              <a:buFont typeface="Corbel" pitchFamily="34" charset="0"/>
              <a:buChar char="•"/>
              <a:tabLst/>
              <a:defRPr/>
            </a:pPr>
            <a:r>
              <a:rPr kumimoji="0" lang="en-US" sz="2700" b="0" i="0" u="none" strike="noStrike" kern="1200" cap="none" spc="0" normalizeH="0" baseline="0" noProof="0" dirty="0">
                <a:ln>
                  <a:noFill/>
                </a:ln>
                <a:solidFill>
                  <a:schemeClr val="bg1"/>
                </a:solidFill>
                <a:effectLst/>
                <a:uLnTx/>
                <a:uFillTx/>
                <a:latin typeface="Calibri" panose="020F0502020204030204" pitchFamily="34" charset="0"/>
                <a:ea typeface="Cambria" panose="02040503050406030204" pitchFamily="18" charset="0"/>
                <a:cs typeface="Calibri" panose="020F0502020204030204" pitchFamily="34" charset="0"/>
              </a:rPr>
              <a:t>Official philanthropy is The HIKE Fund, Inc., founded in 1985</a:t>
            </a:r>
          </a:p>
          <a:p>
            <a:pPr marL="228600" marR="0" lvl="0" indent="-182880" algn="l" defTabSz="914400" rtl="0" eaLnBrk="1" fontAlgn="auto" latinLnBrk="0" hangingPunct="1">
              <a:lnSpc>
                <a:spcPct val="90000"/>
              </a:lnSpc>
              <a:spcBef>
                <a:spcPts val="1400"/>
              </a:spcBef>
              <a:spcAft>
                <a:spcPts val="0"/>
              </a:spcAft>
              <a:buClr>
                <a:srgbClr val="7030A0"/>
              </a:buClr>
              <a:buSzPct val="80000"/>
              <a:buFont typeface="Corbel" pitchFamily="34" charset="0"/>
              <a:buChar char="•"/>
              <a:tabLst/>
              <a:defRPr/>
            </a:pPr>
            <a:r>
              <a:rPr kumimoji="0" lang="en-US" sz="2700" b="0" i="0" u="none" strike="noStrike" kern="1200" cap="none" spc="0" normalizeH="0" baseline="0" noProof="0" dirty="0">
                <a:ln>
                  <a:noFill/>
                </a:ln>
                <a:solidFill>
                  <a:schemeClr val="bg1"/>
                </a:solidFill>
                <a:effectLst/>
                <a:uLnTx/>
                <a:uFillTx/>
                <a:latin typeface="Calibri" panose="020F0502020204030204" pitchFamily="34" charset="0"/>
                <a:ea typeface="Cambria" panose="02040503050406030204" pitchFamily="18" charset="0"/>
                <a:cs typeface="Calibri" panose="020F0502020204030204" pitchFamily="34" charset="0"/>
              </a:rPr>
              <a:t>Provide hearing devices for children with hearing loss between the ages of newborn and 20 years (about 75 children are provided with hearing devices each year)</a:t>
            </a:r>
          </a:p>
          <a:p>
            <a:pPr marL="228600" marR="0" lvl="0" indent="-182880" algn="l" defTabSz="914400" rtl="0" eaLnBrk="1" fontAlgn="auto" latinLnBrk="0" hangingPunct="1">
              <a:lnSpc>
                <a:spcPct val="90000"/>
              </a:lnSpc>
              <a:spcBef>
                <a:spcPts val="1400"/>
              </a:spcBef>
              <a:spcAft>
                <a:spcPts val="0"/>
              </a:spcAft>
              <a:buClr>
                <a:srgbClr val="7030A0"/>
              </a:buClr>
              <a:buSzPct val="80000"/>
              <a:buFont typeface="Corbel" pitchFamily="34" charset="0"/>
              <a:buChar char="•"/>
              <a:tabLst/>
              <a:defRPr/>
            </a:pPr>
            <a:r>
              <a:rPr kumimoji="0" lang="en-US" sz="2700" b="0" i="0" u="none" strike="noStrike" kern="1200" cap="none" spc="0" normalizeH="0" baseline="0" noProof="0" dirty="0">
                <a:ln>
                  <a:noFill/>
                </a:ln>
                <a:solidFill>
                  <a:schemeClr val="bg1"/>
                </a:solidFill>
                <a:effectLst/>
                <a:uLnTx/>
                <a:uFillTx/>
                <a:latin typeface="Calibri" panose="020F0502020204030204" pitchFamily="34" charset="0"/>
                <a:ea typeface="Cambria" panose="02040503050406030204" pitchFamily="18" charset="0"/>
                <a:cs typeface="Calibri" panose="020F0502020204030204" pitchFamily="34" charset="0"/>
              </a:rPr>
              <a:t>Virginia has raised over $530,000 since 1985 for The HIKE Fund, Inc., including $34,025 in 2018-2019</a:t>
            </a:r>
          </a:p>
          <a:p>
            <a:endParaRPr lang="en-US"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endParaRPr lang="en-US" dirty="0">
              <a:solidFill>
                <a:schemeClr val="bg1"/>
              </a:solidFill>
              <a:latin typeface="Calibri" panose="020F0502020204030204" pitchFamily="34" charset="0"/>
              <a:ea typeface="Cambria" panose="02040503050406030204" pitchFamily="18" charset="0"/>
              <a:cs typeface="Calibri" panose="020F0502020204030204" pitchFamily="34" charset="0"/>
            </a:endParaRPr>
          </a:p>
          <a:p>
            <a:endParaRPr lang="en-US" dirty="0">
              <a:solidFill>
                <a:schemeClr val="bg1"/>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TextBox 9"/>
          <p:cNvSpPr txBox="1"/>
          <p:nvPr/>
        </p:nvSpPr>
        <p:spPr>
          <a:xfrm>
            <a:off x="5852607" y="5081590"/>
            <a:ext cx="558710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orbel" panose="020B0503020204020204"/>
                <a:ea typeface="+mn-ea"/>
                <a:cs typeface="+mn-cs"/>
              </a:rPr>
              <a:t>www.thehikefund.org</a:t>
            </a:r>
            <a:r>
              <a:rPr kumimoji="0" lang="en-US" sz="4400" b="0" i="0" u="none" strike="noStrike" kern="1200" cap="none" spc="0" normalizeH="0" baseline="0" noProof="0" dirty="0">
                <a:ln>
                  <a:noFill/>
                </a:ln>
                <a:solidFill>
                  <a:schemeClr val="bg1"/>
                </a:solidFill>
                <a:effectLst/>
                <a:uLnTx/>
                <a:uFillTx/>
                <a:latin typeface="Corbel" panose="020B0503020204020204"/>
                <a:ea typeface="+mn-ea"/>
                <a:cs typeface="+mn-cs"/>
              </a:rPr>
              <a:t> </a:t>
            </a:r>
          </a:p>
        </p:txBody>
      </p:sp>
      <p:grpSp>
        <p:nvGrpSpPr>
          <p:cNvPr id="14" name="Group 13"/>
          <p:cNvGrpSpPr/>
          <p:nvPr/>
        </p:nvGrpSpPr>
        <p:grpSpPr>
          <a:xfrm>
            <a:off x="5321791" y="1786667"/>
            <a:ext cx="6649718" cy="2961641"/>
            <a:chOff x="1077933" y="2470512"/>
            <a:chExt cx="8422325" cy="3589924"/>
          </a:xfrm>
        </p:grpSpPr>
        <p:pic>
          <p:nvPicPr>
            <p:cNvPr id="9" name="Content Placeholder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62499" y="2817371"/>
              <a:ext cx="3051957" cy="3051957"/>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933" y="2470512"/>
              <a:ext cx="2684566" cy="357942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4456" y="2479367"/>
              <a:ext cx="2685802" cy="3581069"/>
            </a:xfrm>
            <a:prstGeom prst="rect">
              <a:avLst/>
            </a:prstGeom>
          </p:spPr>
        </p:pic>
      </p:grpSp>
    </p:spTree>
    <p:extLst>
      <p:ext uri="{BB962C8B-B14F-4D97-AF65-F5344CB8AC3E}">
        <p14:creationId xmlns:p14="http://schemas.microsoft.com/office/powerpoint/2010/main" val="126637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6800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B11E-D0AA-4ABB-A030-1D1EB3246989}"/>
              </a:ext>
            </a:extLst>
          </p:cNvPr>
          <p:cNvSpPr>
            <a:spLocks noGrp="1"/>
          </p:cNvSpPr>
          <p:nvPr>
            <p:ph type="title"/>
          </p:nvPr>
        </p:nvSpPr>
        <p:spPr>
          <a:xfrm>
            <a:off x="0" y="1"/>
            <a:ext cx="11730162" cy="725214"/>
          </a:xfrm>
          <a:solidFill>
            <a:schemeClr val="accent4"/>
          </a:solidFill>
        </p:spPr>
        <p:txBody>
          <a:bodyPr/>
          <a:lstStyle/>
          <a:p>
            <a:r>
              <a:rPr lang="en-US" b="1" dirty="0">
                <a:solidFill>
                  <a:schemeClr val="bg1"/>
                </a:solidFill>
              </a:rPr>
              <a:t>Mission and Philanthropy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74" t="3568" r="9681" b="8488"/>
          <a:stretch/>
        </p:blipFill>
        <p:spPr>
          <a:xfrm>
            <a:off x="5403273" y="2861953"/>
            <a:ext cx="5897360" cy="35863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731" t="30302" r="13174" b="1300"/>
          <a:stretch/>
        </p:blipFill>
        <p:spPr>
          <a:xfrm>
            <a:off x="593766" y="2790701"/>
            <a:ext cx="4257500" cy="37288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Image result for job's daughters logo"/>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46359" y="612887"/>
            <a:ext cx="1666241" cy="1619053"/>
          </a:xfrm>
          <a:prstGeom prst="rect">
            <a:avLst/>
          </a:prstGeom>
          <a:solidFill>
            <a:schemeClr val="bg1"/>
          </a:solidFill>
        </p:spPr>
      </p:pic>
      <p:sp>
        <p:nvSpPr>
          <p:cNvPr id="6" name="Content Placeholder 5">
            <a:extLst>
              <a:ext uri="{FF2B5EF4-FFF2-40B4-BE49-F238E27FC236}">
                <a16:creationId xmlns:a16="http://schemas.microsoft.com/office/drawing/2014/main" id="{0A1BA298-BADC-4BB4-8127-ABECF86DFE6D}"/>
              </a:ext>
            </a:extLst>
          </p:cNvPr>
          <p:cNvSpPr>
            <a:spLocks noGrp="1"/>
          </p:cNvSpPr>
          <p:nvPr>
            <p:ph idx="1"/>
          </p:nvPr>
        </p:nvSpPr>
        <p:spPr>
          <a:xfrm>
            <a:off x="279400" y="778227"/>
            <a:ext cx="9872871" cy="4038600"/>
          </a:xfrm>
        </p:spPr>
        <p:txBody>
          <a:bodyPr/>
          <a:lstStyle/>
          <a:p>
            <a:r>
              <a:rPr lang="en-US" b="1" dirty="0">
                <a:solidFill>
                  <a:schemeClr val="bg1"/>
                </a:solidFill>
                <a:latin typeface="Calibri" panose="020F0502020204030204" pitchFamily="34" charset="0"/>
                <a:cs typeface="Calibri" panose="020F0502020204030204" pitchFamily="34" charset="0"/>
              </a:rPr>
              <a:t>The emblems of Job’s Daughters are the white dove, the urn of incense and the horn of plenty, symbolizing truth, prayer, and reward for faith in God.</a:t>
            </a:r>
          </a:p>
          <a:p>
            <a:r>
              <a:rPr lang="en-US" b="1" dirty="0">
                <a:solidFill>
                  <a:schemeClr val="bg1"/>
                </a:solidFill>
                <a:latin typeface="Calibri" panose="020F0502020204030204" pitchFamily="34" charset="0"/>
                <a:cs typeface="Calibri" panose="020F0502020204030204" pitchFamily="34" charset="0"/>
              </a:rPr>
              <a:t>The lily of the valley is the emblematic flower and represents beauty, purity, and humility.</a:t>
            </a:r>
          </a:p>
          <a:p>
            <a:endParaRPr lang="en-US" dirty="0"/>
          </a:p>
        </p:txBody>
      </p:sp>
    </p:spTree>
    <p:extLst>
      <p:ext uri="{BB962C8B-B14F-4D97-AF65-F5344CB8AC3E}">
        <p14:creationId xmlns:p14="http://schemas.microsoft.com/office/powerpoint/2010/main" val="248062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56E4-E7D0-4E17-841E-831ADB5E4DF3}"/>
              </a:ext>
            </a:extLst>
          </p:cNvPr>
          <p:cNvSpPr>
            <a:spLocks noGrp="1"/>
          </p:cNvSpPr>
          <p:nvPr>
            <p:ph type="title"/>
          </p:nvPr>
        </p:nvSpPr>
        <p:spPr>
          <a:xfrm>
            <a:off x="0" y="0"/>
            <a:ext cx="12192000" cy="677917"/>
          </a:xfrm>
          <a:solidFill>
            <a:schemeClr val="accent4"/>
          </a:solidFill>
        </p:spPr>
        <p:txBody>
          <a:bodyPr>
            <a:noAutofit/>
          </a:bodyPr>
          <a:lstStyle/>
          <a:p>
            <a:r>
              <a:rPr lang="en-US" b="1" dirty="0">
                <a:solidFill>
                  <a:schemeClr val="bg1"/>
                </a:solidFill>
                <a:cs typeface="Calibri" panose="020F0502020204030204" pitchFamily="34" charset="0"/>
              </a:rPr>
              <a:t>Organization and Structure</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510821417"/>
              </p:ext>
            </p:extLst>
          </p:nvPr>
        </p:nvGraphicFramePr>
        <p:xfrm>
          <a:off x="1008908" y="1031438"/>
          <a:ext cx="10174184" cy="5355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30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556E4-E7D0-4E17-841E-831ADB5E4DF3}"/>
              </a:ext>
            </a:extLst>
          </p:cNvPr>
          <p:cNvSpPr txBox="1">
            <a:spLocks/>
          </p:cNvSpPr>
          <p:nvPr/>
        </p:nvSpPr>
        <p:spPr>
          <a:xfrm>
            <a:off x="0" y="0"/>
            <a:ext cx="12192000" cy="685627"/>
          </a:xfrm>
          <a:prstGeom prst="rect">
            <a:avLst/>
          </a:prstGeom>
          <a:solidFill>
            <a:schemeClr val="accent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orbel" panose="020B0503020204020204"/>
                <a:ea typeface="+mj-ea"/>
                <a:cs typeface="+mj-cs"/>
              </a:rPr>
              <a:t>Organization and Structure</a:t>
            </a:r>
          </a:p>
        </p:txBody>
      </p:sp>
      <p:graphicFrame>
        <p:nvGraphicFramePr>
          <p:cNvPr id="5" name="Diagram 4"/>
          <p:cNvGraphicFramePr/>
          <p:nvPr>
            <p:extLst>
              <p:ext uri="{D42A27DB-BD31-4B8C-83A1-F6EECF244321}">
                <p14:modId xmlns:p14="http://schemas.microsoft.com/office/powerpoint/2010/main" val="17418869"/>
              </p:ext>
            </p:extLst>
          </p:nvPr>
        </p:nvGraphicFramePr>
        <p:xfrm>
          <a:off x="317937" y="536029"/>
          <a:ext cx="11556125" cy="6542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319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247B-DFCB-46C4-ACE4-A38D2767AAC7}"/>
              </a:ext>
            </a:extLst>
          </p:cNvPr>
          <p:cNvSpPr>
            <a:spLocks noGrp="1"/>
          </p:cNvSpPr>
          <p:nvPr>
            <p:ph type="title"/>
          </p:nvPr>
        </p:nvSpPr>
        <p:spPr>
          <a:xfrm>
            <a:off x="0" y="0"/>
            <a:ext cx="12192000" cy="693683"/>
          </a:xfrm>
          <a:solidFill>
            <a:schemeClr val="accent4"/>
          </a:solidFill>
        </p:spPr>
        <p:txBody>
          <a:bodyPr>
            <a:noAutofit/>
          </a:bodyPr>
          <a:lstStyle/>
          <a:p>
            <a:r>
              <a:rPr lang="en-US" b="1" dirty="0">
                <a:solidFill>
                  <a:schemeClr val="bg1"/>
                </a:solidFill>
              </a:rPr>
              <a:t>How to Start a Bethel </a:t>
            </a:r>
          </a:p>
        </p:txBody>
      </p:sp>
      <p:graphicFrame>
        <p:nvGraphicFramePr>
          <p:cNvPr id="5" name="Diagram 4"/>
          <p:cNvGraphicFramePr/>
          <p:nvPr>
            <p:extLst>
              <p:ext uri="{D42A27DB-BD31-4B8C-83A1-F6EECF244321}">
                <p14:modId xmlns:p14="http://schemas.microsoft.com/office/powerpoint/2010/main" val="4043878174"/>
              </p:ext>
            </p:extLst>
          </p:nvPr>
        </p:nvGraphicFramePr>
        <p:xfrm>
          <a:off x="551793" y="719666"/>
          <a:ext cx="11272345"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3657600" y="3058510"/>
            <a:ext cx="1087821" cy="85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ight Arrow 5"/>
          <p:cNvSpPr/>
          <p:nvPr/>
        </p:nvSpPr>
        <p:spPr>
          <a:xfrm>
            <a:off x="7451835" y="3058510"/>
            <a:ext cx="1087821" cy="85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7441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735" y="1303378"/>
            <a:ext cx="4822871" cy="28836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95" y="1"/>
            <a:ext cx="2036005" cy="20810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8053" y="3930134"/>
            <a:ext cx="2193947" cy="292786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6245" y="3740026"/>
            <a:ext cx="4157297" cy="311797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36" y="4040025"/>
            <a:ext cx="2113481" cy="281797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3542" y="3985078"/>
            <a:ext cx="3757300" cy="2809859"/>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7809" r="18438"/>
          <a:stretch/>
        </p:blipFill>
        <p:spPr>
          <a:xfrm>
            <a:off x="9793100" y="0"/>
            <a:ext cx="2398899" cy="2052111"/>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12052" r="15545"/>
          <a:stretch/>
        </p:blipFill>
        <p:spPr>
          <a:xfrm>
            <a:off x="-454011" y="2081030"/>
            <a:ext cx="2140921" cy="1958994"/>
          </a:xfrm>
          <a:prstGeom prst="rect">
            <a:avLst/>
          </a:prstGeom>
        </p:spPr>
      </p:pic>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t="4914" b="29440"/>
          <a:stretch/>
        </p:blipFill>
        <p:spPr>
          <a:xfrm>
            <a:off x="1528228" y="0"/>
            <a:ext cx="9144000" cy="4008042"/>
          </a:xfrm>
          <a:prstGeom prst="rect">
            <a:avLst/>
          </a:prstGeom>
        </p:spPr>
      </p:pic>
      <p:sp>
        <p:nvSpPr>
          <p:cNvPr id="17" name="TextBox 16"/>
          <p:cNvSpPr txBox="1"/>
          <p:nvPr/>
        </p:nvSpPr>
        <p:spPr>
          <a:xfrm>
            <a:off x="-92256" y="1214903"/>
            <a:ext cx="1261159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orbel" panose="020B0503020204020204"/>
                <a:ea typeface="+mn-ea"/>
                <a:cs typeface="+mn-cs"/>
              </a:rPr>
              <a:t>Confident young women, Respecting tradition, Shaping the future</a:t>
            </a:r>
            <a:endParaRPr kumimoji="0" lang="en-US" sz="18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57569265"/>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1_Basis">
  <a:themeElements>
    <a:clrScheme name="Custom 1">
      <a:dk1>
        <a:sysClr val="windowText" lastClr="000000"/>
      </a:dk1>
      <a:lt1>
        <a:sysClr val="window" lastClr="FFFFFF"/>
      </a:lt1>
      <a:dk2>
        <a:srgbClr val="666666"/>
      </a:dk2>
      <a:lt2>
        <a:srgbClr val="D2D2D2"/>
      </a:lt2>
      <a:accent1>
        <a:srgbClr val="7030A0"/>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1761</TotalTime>
  <Words>1755</Words>
  <Application>Microsoft Office PowerPoint</Application>
  <PresentationFormat>Widescreen</PresentationFormat>
  <Paragraphs>123</Paragraphs>
  <Slides>10</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Amasis MT Pro Black</vt:lpstr>
      <vt:lpstr>Calibri</vt:lpstr>
      <vt:lpstr>Corbel</vt:lpstr>
      <vt:lpstr>Courier New</vt:lpstr>
      <vt:lpstr>MKAbel</vt:lpstr>
      <vt:lpstr>Symbol</vt:lpstr>
      <vt:lpstr>Basis</vt:lpstr>
      <vt:lpstr>1_Basis</vt:lpstr>
      <vt:lpstr>Grand Lodge of Virginia</vt:lpstr>
      <vt:lpstr>PowerPoint Presentation</vt:lpstr>
      <vt:lpstr>History</vt:lpstr>
      <vt:lpstr>Mission and Philanthropy </vt:lpstr>
      <vt:lpstr>Mission and Philanthropy </vt:lpstr>
      <vt:lpstr>Organization and Structure</vt:lpstr>
      <vt:lpstr>PowerPoint Presentation</vt:lpstr>
      <vt:lpstr>How to Start a Bethel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Lodge of Virginia</dc:title>
  <dc:creator>robert worthington</dc:creator>
  <cp:lastModifiedBy>robert worthington</cp:lastModifiedBy>
  <cp:revision>28</cp:revision>
  <dcterms:created xsi:type="dcterms:W3CDTF">2019-07-20T03:39:06Z</dcterms:created>
  <dcterms:modified xsi:type="dcterms:W3CDTF">2023-06-23T00:47:29Z</dcterms:modified>
</cp:coreProperties>
</file>